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8819" y="802298"/>
            <a:ext cx="9076033" cy="2541431"/>
          </a:xfrm>
        </p:spPr>
        <p:txBody>
          <a:bodyPr/>
          <a:lstStyle/>
          <a:p>
            <a:r>
              <a:rPr lang="en-US" dirty="0" err="1"/>
              <a:t>Nku</a:t>
            </a:r>
            <a:r>
              <a:rPr lang="en-US" dirty="0"/>
              <a:t> companion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nick tope &amp; </a:t>
            </a:r>
            <a:r>
              <a:rPr lang="en-US" dirty="0" err="1"/>
              <a:t>eric</a:t>
            </a:r>
            <a:r>
              <a:rPr lang="en-US" dirty="0"/>
              <a:t> </a:t>
            </a:r>
            <a:r>
              <a:rPr lang="en-US" dirty="0" err="1"/>
              <a:t>spahr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70698" y="-1732199"/>
            <a:ext cx="2426953" cy="94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5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1092993"/>
            <a:ext cx="8382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06" y="1102435"/>
            <a:ext cx="8015288" cy="39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0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44" y="1191681"/>
            <a:ext cx="7217569" cy="37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5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96" y="0"/>
            <a:ext cx="4556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5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2" y="2341018"/>
            <a:ext cx="11808619" cy="23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2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131218"/>
            <a:ext cx="4467225" cy="1695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130229"/>
            <a:ext cx="10677525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106" y="2282379"/>
            <a:ext cx="7372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2069705"/>
            <a:ext cx="7820025" cy="3686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431" y="979092"/>
            <a:ext cx="31527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1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4" y="1277189"/>
            <a:ext cx="9544050" cy="36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29" y="1683543"/>
            <a:ext cx="6724650" cy="904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29" y="3007519"/>
            <a:ext cx="8124825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29" y="3974306"/>
            <a:ext cx="85058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571294"/>
            <a:ext cx="3248025" cy="2447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1297"/>
            <a:ext cx="12192000" cy="12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3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77" y="0"/>
            <a:ext cx="4271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" y="1778217"/>
            <a:ext cx="12022931" cy="2160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4" y="4702969"/>
            <a:ext cx="68103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7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06" y="3883818"/>
            <a:ext cx="5924550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977" y="489345"/>
            <a:ext cx="3147358" cy="3140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80" y="425052"/>
            <a:ext cx="3198553" cy="3205162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279231" y="1995487"/>
            <a:ext cx="1000125" cy="38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Myschedule</a:t>
            </a:r>
            <a:r>
              <a:rPr lang="en-US" dirty="0"/>
              <a:t>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812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18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Nku companion app</vt:lpstr>
      <vt:lpstr>Google maps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Myschedule activity</vt:lpstr>
      <vt:lpstr>PowerPoint Presentation</vt:lpstr>
      <vt:lpstr>PowerPoint Presentation</vt:lpstr>
      <vt:lpstr>PowerPoint Presentation</vt:lpstr>
      <vt:lpstr>PowerPoint Presentation</vt:lpstr>
      <vt:lpstr>Main activity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Nku companion app</dc:title>
  <dc:creator>tope018@gmail.com</dc:creator>
  <cp:lastModifiedBy>tope018@gmail.com</cp:lastModifiedBy>
  <cp:revision>6</cp:revision>
  <dcterms:created xsi:type="dcterms:W3CDTF">2017-04-27T15:25:44Z</dcterms:created>
  <dcterms:modified xsi:type="dcterms:W3CDTF">2017-04-27T16:14:36Z</dcterms:modified>
</cp:coreProperties>
</file>