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6D"/>
    <a:srgbClr val="0095E2"/>
    <a:srgbClr val="D25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5BF81-0EE2-49F3-831A-21F7F81644C2}" v="246" dt="2021-08-20T10:01:59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arjanovic" userId="3545fa4df065ffc0" providerId="LiveId" clId="{3425BF81-0EE2-49F3-831A-21F7F81644C2}"/>
    <pc:docChg chg="undo custSel addSld modSld">
      <pc:chgData name="Sara Marjanovic" userId="3545fa4df065ffc0" providerId="LiveId" clId="{3425BF81-0EE2-49F3-831A-21F7F81644C2}" dt="2021-08-20T10:01:56.398" v="318"/>
      <pc:docMkLst>
        <pc:docMk/>
      </pc:docMkLst>
      <pc:sldChg chg="addSp delSp modSp new mod">
        <pc:chgData name="Sara Marjanovic" userId="3545fa4df065ffc0" providerId="LiveId" clId="{3425BF81-0EE2-49F3-831A-21F7F81644C2}" dt="2021-08-20T10:01:56.398" v="318"/>
        <pc:sldMkLst>
          <pc:docMk/>
          <pc:sldMk cId="2423955515" sldId="260"/>
        </pc:sldMkLst>
        <pc:spChg chg="del">
          <ac:chgData name="Sara Marjanovic" userId="3545fa4df065ffc0" providerId="LiveId" clId="{3425BF81-0EE2-49F3-831A-21F7F81644C2}" dt="2021-08-20T09:36:42.143" v="1" actId="478"/>
          <ac:spMkLst>
            <pc:docMk/>
            <pc:sldMk cId="2423955515" sldId="260"/>
            <ac:spMk id="2" creationId="{5D48509A-9576-4C4D-A68E-A753CA233D49}"/>
          </ac:spMkLst>
        </pc:spChg>
        <pc:spChg chg="del">
          <ac:chgData name="Sara Marjanovic" userId="3545fa4df065ffc0" providerId="LiveId" clId="{3425BF81-0EE2-49F3-831A-21F7F81644C2}" dt="2021-08-20T09:36:43.619" v="2" actId="478"/>
          <ac:spMkLst>
            <pc:docMk/>
            <pc:sldMk cId="2423955515" sldId="260"/>
            <ac:spMk id="3" creationId="{A66BB3D2-27F3-4862-9243-53D7E5089DC6}"/>
          </ac:spMkLst>
        </pc:spChg>
        <pc:spChg chg="add mod">
          <ac:chgData name="Sara Marjanovic" userId="3545fa4df065ffc0" providerId="LiveId" clId="{3425BF81-0EE2-49F3-831A-21F7F81644C2}" dt="2021-08-20T09:59:30.983" v="285" actId="1035"/>
          <ac:spMkLst>
            <pc:docMk/>
            <pc:sldMk cId="2423955515" sldId="260"/>
            <ac:spMk id="4" creationId="{75E79F4D-D23A-44DC-8534-7CF8F5EE30FE}"/>
          </ac:spMkLst>
        </pc:spChg>
        <pc:spChg chg="add del">
          <ac:chgData name="Sara Marjanovic" userId="3545fa4df065ffc0" providerId="LiveId" clId="{3425BF81-0EE2-49F3-831A-21F7F81644C2}" dt="2021-08-20T09:56:13.511" v="239" actId="22"/>
          <ac:spMkLst>
            <pc:docMk/>
            <pc:sldMk cId="2423955515" sldId="260"/>
            <ac:spMk id="26" creationId="{D8FCD936-0E44-49FC-AFD4-81EDE1289AF9}"/>
          </ac:spMkLst>
        </pc:spChg>
        <pc:spChg chg="add mod">
          <ac:chgData name="Sara Marjanovic" userId="3545fa4df065ffc0" providerId="LiveId" clId="{3425BF81-0EE2-49F3-831A-21F7F81644C2}" dt="2021-08-20T09:59:54.828" v="290" actId="1035"/>
          <ac:spMkLst>
            <pc:docMk/>
            <pc:sldMk cId="2423955515" sldId="260"/>
            <ac:spMk id="27" creationId="{967CA2B5-89E2-4B73-AF10-C8B9E62625F9}"/>
          </ac:spMkLst>
        </pc:spChg>
        <pc:spChg chg="add del mod">
          <ac:chgData name="Sara Marjanovic" userId="3545fa4df065ffc0" providerId="LiveId" clId="{3425BF81-0EE2-49F3-831A-21F7F81644C2}" dt="2021-08-20T09:56:54.262" v="252"/>
          <ac:spMkLst>
            <pc:docMk/>
            <pc:sldMk cId="2423955515" sldId="260"/>
            <ac:spMk id="28" creationId="{2A10A009-557D-4A28-A9EC-959F4B2F53DE}"/>
          </ac:spMkLst>
        </pc:spChg>
        <pc:spChg chg="add mod">
          <ac:chgData name="Sara Marjanovic" userId="3545fa4df065ffc0" providerId="LiveId" clId="{3425BF81-0EE2-49F3-831A-21F7F81644C2}" dt="2021-08-20T09:59:30.983" v="285" actId="1035"/>
          <ac:spMkLst>
            <pc:docMk/>
            <pc:sldMk cId="2423955515" sldId="260"/>
            <ac:spMk id="29" creationId="{0D2B99C1-13CD-4167-B78D-B2C14AEA57E2}"/>
          </ac:spMkLst>
        </pc:spChg>
        <pc:spChg chg="add mod">
          <ac:chgData name="Sara Marjanovic" userId="3545fa4df065ffc0" providerId="LiveId" clId="{3425BF81-0EE2-49F3-831A-21F7F81644C2}" dt="2021-08-20T09:59:30.983" v="285" actId="1035"/>
          <ac:spMkLst>
            <pc:docMk/>
            <pc:sldMk cId="2423955515" sldId="260"/>
            <ac:spMk id="30" creationId="{27628469-6FE0-4508-A600-D0F0FA163428}"/>
          </ac:spMkLst>
        </pc:spChg>
        <pc:spChg chg="add mod">
          <ac:chgData name="Sara Marjanovic" userId="3545fa4df065ffc0" providerId="LiveId" clId="{3425BF81-0EE2-49F3-831A-21F7F81644C2}" dt="2021-08-20T09:59:37.209" v="286" actId="1035"/>
          <ac:spMkLst>
            <pc:docMk/>
            <pc:sldMk cId="2423955515" sldId="260"/>
            <ac:spMk id="31" creationId="{B06D1A83-82DF-4365-9EFB-A29A14D3223F}"/>
          </ac:spMkLst>
        </pc:spChg>
        <pc:spChg chg="add mod">
          <ac:chgData name="Sara Marjanovic" userId="3545fa4df065ffc0" providerId="LiveId" clId="{3425BF81-0EE2-49F3-831A-21F7F81644C2}" dt="2021-08-20T09:59:44.913" v="288" actId="1035"/>
          <ac:spMkLst>
            <pc:docMk/>
            <pc:sldMk cId="2423955515" sldId="260"/>
            <ac:spMk id="32" creationId="{238D72AD-F191-4887-9FF6-2EF0E5361360}"/>
          </ac:spMkLst>
        </pc:spChg>
        <pc:spChg chg="add mod">
          <ac:chgData name="Sara Marjanovic" userId="3545fa4df065ffc0" providerId="LiveId" clId="{3425BF81-0EE2-49F3-831A-21F7F81644C2}" dt="2021-08-20T09:59:30.983" v="285" actId="1035"/>
          <ac:spMkLst>
            <pc:docMk/>
            <pc:sldMk cId="2423955515" sldId="260"/>
            <ac:spMk id="33" creationId="{C29E7A07-8682-490C-B671-C615B4F65C3E}"/>
          </ac:spMkLst>
        </pc:spChg>
        <pc:spChg chg="add mod">
          <ac:chgData name="Sara Marjanovic" userId="3545fa4df065ffc0" providerId="LiveId" clId="{3425BF81-0EE2-49F3-831A-21F7F81644C2}" dt="2021-08-20T09:59:30.983" v="285" actId="1035"/>
          <ac:spMkLst>
            <pc:docMk/>
            <pc:sldMk cId="2423955515" sldId="260"/>
            <ac:spMk id="34" creationId="{732ADD74-2DBE-4D4D-AB61-4C28E63E71D2}"/>
          </ac:spMkLst>
        </pc:spChg>
        <pc:spChg chg="add del mod">
          <ac:chgData name="Sara Marjanovic" userId="3545fa4df065ffc0" providerId="LiveId" clId="{3425BF81-0EE2-49F3-831A-21F7F81644C2}" dt="2021-08-20T09:58:54.844" v="277"/>
          <ac:spMkLst>
            <pc:docMk/>
            <pc:sldMk cId="2423955515" sldId="260"/>
            <ac:spMk id="35" creationId="{05FE9EE7-D3F3-48AD-8AE7-0526C0C267D0}"/>
          </ac:spMkLst>
        </pc:spChg>
        <pc:spChg chg="add del mod">
          <ac:chgData name="Sara Marjanovic" userId="3545fa4df065ffc0" providerId="LiveId" clId="{3425BF81-0EE2-49F3-831A-21F7F81644C2}" dt="2021-08-20T09:58:54.844" v="277"/>
          <ac:spMkLst>
            <pc:docMk/>
            <pc:sldMk cId="2423955515" sldId="260"/>
            <ac:spMk id="36" creationId="{DB049C15-E3CF-4051-809A-EAD43F390CC6}"/>
          </ac:spMkLst>
        </pc:spChg>
        <pc:spChg chg="add del mod">
          <ac:chgData name="Sara Marjanovic" userId="3545fa4df065ffc0" providerId="LiveId" clId="{3425BF81-0EE2-49F3-831A-21F7F81644C2}" dt="2021-08-20T09:58:54.844" v="277"/>
          <ac:spMkLst>
            <pc:docMk/>
            <pc:sldMk cId="2423955515" sldId="260"/>
            <ac:spMk id="37" creationId="{843C368F-4A8D-42E6-8489-9A63396EF304}"/>
          </ac:spMkLst>
        </pc:spChg>
        <pc:spChg chg="add del mod">
          <ac:chgData name="Sara Marjanovic" userId="3545fa4df065ffc0" providerId="LiveId" clId="{3425BF81-0EE2-49F3-831A-21F7F81644C2}" dt="2021-08-20T09:58:54.844" v="277"/>
          <ac:spMkLst>
            <pc:docMk/>
            <pc:sldMk cId="2423955515" sldId="260"/>
            <ac:spMk id="38" creationId="{587645EA-1E6B-414A-A66B-76340ED60721}"/>
          </ac:spMkLst>
        </pc:spChg>
        <pc:spChg chg="add mod">
          <ac:chgData name="Sara Marjanovic" userId="3545fa4df065ffc0" providerId="LiveId" clId="{3425BF81-0EE2-49F3-831A-21F7F81644C2}" dt="2021-08-20T09:59:39.707" v="287" actId="1035"/>
          <ac:spMkLst>
            <pc:docMk/>
            <pc:sldMk cId="2423955515" sldId="260"/>
            <ac:spMk id="39" creationId="{3B1B74D4-3775-461D-A401-B05506CB7182}"/>
          </ac:spMkLst>
        </pc:spChg>
        <pc:spChg chg="add mod">
          <ac:chgData name="Sara Marjanovic" userId="3545fa4df065ffc0" providerId="LiveId" clId="{3425BF81-0EE2-49F3-831A-21F7F81644C2}" dt="2021-08-20T09:59:48.142" v="289" actId="1035"/>
          <ac:spMkLst>
            <pc:docMk/>
            <pc:sldMk cId="2423955515" sldId="260"/>
            <ac:spMk id="40" creationId="{D38D4D9E-11AE-4306-A3F3-A9721F4CEA1C}"/>
          </ac:spMkLst>
        </pc:spChg>
        <pc:spChg chg="add mod">
          <ac:chgData name="Sara Marjanovic" userId="3545fa4df065ffc0" providerId="LiveId" clId="{3425BF81-0EE2-49F3-831A-21F7F81644C2}" dt="2021-08-20T09:59:30.983" v="285" actId="1035"/>
          <ac:spMkLst>
            <pc:docMk/>
            <pc:sldMk cId="2423955515" sldId="260"/>
            <ac:spMk id="41" creationId="{2A6C0627-57A7-4666-9A4F-2C4CE2DEB993}"/>
          </ac:spMkLst>
        </pc:spChg>
        <pc:spChg chg="add mod">
          <ac:chgData name="Sara Marjanovic" userId="3545fa4df065ffc0" providerId="LiveId" clId="{3425BF81-0EE2-49F3-831A-21F7F81644C2}" dt="2021-08-20T09:59:30.983" v="285" actId="1035"/>
          <ac:spMkLst>
            <pc:docMk/>
            <pc:sldMk cId="2423955515" sldId="260"/>
            <ac:spMk id="42" creationId="{428584B4-BE13-42BA-97B3-40CC413D59F7}"/>
          </ac:spMkLst>
        </pc:spChg>
        <pc:picChg chg="add mod">
          <ac:chgData name="Sara Marjanovic" userId="3545fa4df065ffc0" providerId="LiveId" clId="{3425BF81-0EE2-49F3-831A-21F7F81644C2}" dt="2021-08-20T10:00:39.883" v="292" actId="14100"/>
          <ac:picMkLst>
            <pc:docMk/>
            <pc:sldMk cId="2423955515" sldId="260"/>
            <ac:picMk id="8" creationId="{DF853186-317B-4488-83AF-5E29B02F626C}"/>
          </ac:picMkLst>
        </pc:picChg>
        <pc:picChg chg="add mod">
          <ac:chgData name="Sara Marjanovic" userId="3545fa4df065ffc0" providerId="LiveId" clId="{3425BF81-0EE2-49F3-831A-21F7F81644C2}" dt="2021-08-20T10:00:39.883" v="292" actId="14100"/>
          <ac:picMkLst>
            <pc:docMk/>
            <pc:sldMk cId="2423955515" sldId="260"/>
            <ac:picMk id="9" creationId="{64322DCD-A89D-4A6D-BA8A-9EF520B4B8BD}"/>
          </ac:picMkLst>
        </pc:picChg>
        <pc:picChg chg="add mod">
          <ac:chgData name="Sara Marjanovic" userId="3545fa4df065ffc0" providerId="LiveId" clId="{3425BF81-0EE2-49F3-831A-21F7F81644C2}" dt="2021-08-20T10:00:39.883" v="292" actId="14100"/>
          <ac:picMkLst>
            <pc:docMk/>
            <pc:sldMk cId="2423955515" sldId="260"/>
            <ac:picMk id="10" creationId="{06035BA9-F6A4-45FC-8DD3-A516EB469783}"/>
          </ac:picMkLst>
        </pc:picChg>
        <pc:picChg chg="add del mod">
          <ac:chgData name="Sara Marjanovic" userId="3545fa4df065ffc0" providerId="LiveId" clId="{3425BF81-0EE2-49F3-831A-21F7F81644C2}" dt="2021-08-20T09:58:13.118" v="271" actId="478"/>
          <ac:picMkLst>
            <pc:docMk/>
            <pc:sldMk cId="2423955515" sldId="260"/>
            <ac:picMk id="11" creationId="{88ECD7E5-F883-447D-B838-EA0D92D12897}"/>
          </ac:picMkLst>
        </pc:picChg>
        <pc:picChg chg="add del mod">
          <ac:chgData name="Sara Marjanovic" userId="3545fa4df065ffc0" providerId="LiveId" clId="{3425BF81-0EE2-49F3-831A-21F7F81644C2}" dt="2021-08-20T09:58:13.118" v="271" actId="478"/>
          <ac:picMkLst>
            <pc:docMk/>
            <pc:sldMk cId="2423955515" sldId="260"/>
            <ac:picMk id="12" creationId="{D8BB39A8-430D-446C-BA39-3338933BB11E}"/>
          </ac:picMkLst>
        </pc:picChg>
        <pc:picChg chg="add del mod">
          <ac:chgData name="Sara Marjanovic" userId="3545fa4df065ffc0" providerId="LiveId" clId="{3425BF81-0EE2-49F3-831A-21F7F81644C2}" dt="2021-08-20T09:58:13.118" v="271" actId="478"/>
          <ac:picMkLst>
            <pc:docMk/>
            <pc:sldMk cId="2423955515" sldId="260"/>
            <ac:picMk id="13" creationId="{BEE8B4C5-A2A1-43B8-BBDF-60F2D14EA1CE}"/>
          </ac:picMkLst>
        </pc:picChg>
        <pc:picChg chg="add del mod">
          <ac:chgData name="Sara Marjanovic" userId="3545fa4df065ffc0" providerId="LiveId" clId="{3425BF81-0EE2-49F3-831A-21F7F81644C2}" dt="2021-08-20T09:58:13.118" v="271" actId="478"/>
          <ac:picMkLst>
            <pc:docMk/>
            <pc:sldMk cId="2423955515" sldId="260"/>
            <ac:picMk id="14" creationId="{9D4E5B67-66DF-4211-9C06-9FADC91C2AD0}"/>
          </ac:picMkLst>
        </pc:picChg>
        <pc:picChg chg="add del mod">
          <ac:chgData name="Sara Marjanovic" userId="3545fa4df065ffc0" providerId="LiveId" clId="{3425BF81-0EE2-49F3-831A-21F7F81644C2}" dt="2021-08-20T09:52:12.249" v="146" actId="478"/>
          <ac:picMkLst>
            <pc:docMk/>
            <pc:sldMk cId="2423955515" sldId="260"/>
            <ac:picMk id="15" creationId="{06947B56-5DC9-44CA-8A7F-01A4A1FF1C46}"/>
          </ac:picMkLst>
        </pc:picChg>
        <pc:picChg chg="add del mod">
          <ac:chgData name="Sara Marjanovic" userId="3545fa4df065ffc0" providerId="LiveId" clId="{3425BF81-0EE2-49F3-831A-21F7F81644C2}" dt="2021-08-20T09:58:13.118" v="271" actId="478"/>
          <ac:picMkLst>
            <pc:docMk/>
            <pc:sldMk cId="2423955515" sldId="260"/>
            <ac:picMk id="16" creationId="{971AB0C1-3B49-42C0-8E4C-BA1BFAFB1AB9}"/>
          </ac:picMkLst>
        </pc:picChg>
        <pc:picChg chg="add del mod">
          <ac:chgData name="Sara Marjanovic" userId="3545fa4df065ffc0" providerId="LiveId" clId="{3425BF81-0EE2-49F3-831A-21F7F81644C2}" dt="2021-08-20T09:58:13.118" v="271" actId="478"/>
          <ac:picMkLst>
            <pc:docMk/>
            <pc:sldMk cId="2423955515" sldId="260"/>
            <ac:picMk id="17" creationId="{9172913D-D5B8-4A7F-91F5-2C2331735779}"/>
          </ac:picMkLst>
        </pc:picChg>
        <pc:picChg chg="add del mod">
          <ac:chgData name="Sara Marjanovic" userId="3545fa4df065ffc0" providerId="LiveId" clId="{3425BF81-0EE2-49F3-831A-21F7F81644C2}" dt="2021-08-20T09:58:13.118" v="271" actId="478"/>
          <ac:picMkLst>
            <pc:docMk/>
            <pc:sldMk cId="2423955515" sldId="260"/>
            <ac:picMk id="18" creationId="{60ADF21C-ECDA-4D27-90BD-5FFB51FF42F8}"/>
          </ac:picMkLst>
        </pc:picChg>
        <pc:picChg chg="add del mod">
          <ac:chgData name="Sara Marjanovic" userId="3545fa4df065ffc0" providerId="LiveId" clId="{3425BF81-0EE2-49F3-831A-21F7F81644C2}" dt="2021-08-20T09:58:13.118" v="271" actId="478"/>
          <ac:picMkLst>
            <pc:docMk/>
            <pc:sldMk cId="2423955515" sldId="260"/>
            <ac:picMk id="19" creationId="{85C52BA0-7ADA-4CF2-83CC-97490C2AC70C}"/>
          </ac:picMkLst>
        </pc:picChg>
        <pc:picChg chg="add del mod">
          <ac:chgData name="Sara Marjanovic" userId="3545fa4df065ffc0" providerId="LiveId" clId="{3425BF81-0EE2-49F3-831A-21F7F81644C2}" dt="2021-08-20T09:53:44.245" v="192"/>
          <ac:picMkLst>
            <pc:docMk/>
            <pc:sldMk cId="2423955515" sldId="260"/>
            <ac:picMk id="20" creationId="{3D888B6C-B0B4-4357-9AF9-8A07B5457C11}"/>
          </ac:picMkLst>
        </pc:picChg>
        <pc:picChg chg="add del mod">
          <ac:chgData name="Sara Marjanovic" userId="3545fa4df065ffc0" providerId="LiveId" clId="{3425BF81-0EE2-49F3-831A-21F7F81644C2}" dt="2021-08-20T09:58:29.008" v="272" actId="478"/>
          <ac:picMkLst>
            <pc:docMk/>
            <pc:sldMk cId="2423955515" sldId="260"/>
            <ac:picMk id="21" creationId="{C849187F-93E8-4C70-B631-6B8808AE781C}"/>
          </ac:picMkLst>
        </pc:picChg>
        <pc:picChg chg="add del mod">
          <ac:chgData name="Sara Marjanovic" userId="3545fa4df065ffc0" providerId="LiveId" clId="{3425BF81-0EE2-49F3-831A-21F7F81644C2}" dt="2021-08-20T09:58:29.008" v="272" actId="478"/>
          <ac:picMkLst>
            <pc:docMk/>
            <pc:sldMk cId="2423955515" sldId="260"/>
            <ac:picMk id="22" creationId="{F37E2CB4-7064-4B89-9236-3A51CB9D3B27}"/>
          </ac:picMkLst>
        </pc:picChg>
        <pc:picChg chg="add del mod">
          <ac:chgData name="Sara Marjanovic" userId="3545fa4df065ffc0" providerId="LiveId" clId="{3425BF81-0EE2-49F3-831A-21F7F81644C2}" dt="2021-08-20T09:58:29.008" v="272" actId="478"/>
          <ac:picMkLst>
            <pc:docMk/>
            <pc:sldMk cId="2423955515" sldId="260"/>
            <ac:picMk id="23" creationId="{1CF35F10-577B-41AD-BD92-C8846186D755}"/>
          </ac:picMkLst>
        </pc:picChg>
        <pc:picChg chg="add mod">
          <ac:chgData name="Sara Marjanovic" userId="3545fa4df065ffc0" providerId="LiveId" clId="{3425BF81-0EE2-49F3-831A-21F7F81644C2}" dt="2021-08-20T10:01:56.398" v="318"/>
          <ac:picMkLst>
            <pc:docMk/>
            <pc:sldMk cId="2423955515" sldId="260"/>
            <ac:picMk id="1026" creationId="{D0433A2A-8E2E-4543-AD9A-112585C4B587}"/>
          </ac:picMkLst>
        </pc:picChg>
        <pc:picChg chg="add del mod">
          <ac:chgData name="Sara Marjanovic" userId="3545fa4df065ffc0" providerId="LiveId" clId="{3425BF81-0EE2-49F3-831A-21F7F81644C2}" dt="2021-08-20T09:41:17.355" v="48" actId="21"/>
          <ac:picMkLst>
            <pc:docMk/>
            <pc:sldMk cId="2423955515" sldId="260"/>
            <ac:picMk id="1028" creationId="{437B64BF-06F2-4227-BDD9-93DC33197F7E}"/>
          </ac:picMkLst>
        </pc:picChg>
        <pc:picChg chg="add del mod">
          <ac:chgData name="Sara Marjanovic" userId="3545fa4df065ffc0" providerId="LiveId" clId="{3425BF81-0EE2-49F3-831A-21F7F81644C2}" dt="2021-08-20T09:41:10.866" v="45" actId="21"/>
          <ac:picMkLst>
            <pc:docMk/>
            <pc:sldMk cId="2423955515" sldId="260"/>
            <ac:picMk id="1030" creationId="{1D90BF44-BBF1-4736-A70D-EC42F700EA57}"/>
          </ac:picMkLst>
        </pc:picChg>
        <pc:picChg chg="add mod">
          <ac:chgData name="Sara Marjanovic" userId="3545fa4df065ffc0" providerId="LiveId" clId="{3425BF81-0EE2-49F3-831A-21F7F81644C2}" dt="2021-08-20T09:57:53.806" v="270" actId="732"/>
          <ac:picMkLst>
            <pc:docMk/>
            <pc:sldMk cId="2423955515" sldId="260"/>
            <ac:picMk id="1032" creationId="{1857CBE5-8297-4260-A376-C3579A723707}"/>
          </ac:picMkLst>
        </pc:picChg>
      </pc:sldChg>
      <pc:sldChg chg="addSp delSp modSp new mod">
        <pc:chgData name="Sara Marjanovic" userId="3545fa4df065ffc0" providerId="LiveId" clId="{3425BF81-0EE2-49F3-831A-21F7F81644C2}" dt="2021-08-20T09:51:24.366" v="118" actId="732"/>
        <pc:sldMkLst>
          <pc:docMk/>
          <pc:sldMk cId="2941512974" sldId="261"/>
        </pc:sldMkLst>
        <pc:spChg chg="del">
          <ac:chgData name="Sara Marjanovic" userId="3545fa4df065ffc0" providerId="LiveId" clId="{3425BF81-0EE2-49F3-831A-21F7F81644C2}" dt="2021-08-20T09:41:42.555" v="53" actId="21"/>
          <ac:spMkLst>
            <pc:docMk/>
            <pc:sldMk cId="2941512974" sldId="261"/>
            <ac:spMk id="3" creationId="{E9C64385-D8E3-4636-848D-8F2CF0BABD03}"/>
          </ac:spMkLst>
        </pc:spChg>
        <pc:picChg chg="add del mod">
          <ac:chgData name="Sara Marjanovic" userId="3545fa4df065ffc0" providerId="LiveId" clId="{3425BF81-0EE2-49F3-831A-21F7F81644C2}" dt="2021-08-20T09:51:03.550" v="115" actId="478"/>
          <ac:picMkLst>
            <pc:docMk/>
            <pc:sldMk cId="2941512974" sldId="261"/>
            <ac:picMk id="4" creationId="{A598AC6A-AF2D-4E6D-8776-3248821F2AAF}"/>
          </ac:picMkLst>
        </pc:picChg>
        <pc:picChg chg="add mod">
          <ac:chgData name="Sara Marjanovic" userId="3545fa4df065ffc0" providerId="LiveId" clId="{3425BF81-0EE2-49F3-831A-21F7F81644C2}" dt="2021-08-20T09:42:14.299" v="60" actId="732"/>
          <ac:picMkLst>
            <pc:docMk/>
            <pc:sldMk cId="2941512974" sldId="261"/>
            <ac:picMk id="5" creationId="{88317D81-6E7C-4DE0-90CA-1C37A8702DEC}"/>
          </ac:picMkLst>
        </pc:picChg>
        <pc:picChg chg="add mod">
          <ac:chgData name="Sara Marjanovic" userId="3545fa4df065ffc0" providerId="LiveId" clId="{3425BF81-0EE2-49F3-831A-21F7F81644C2}" dt="2021-08-20T09:51:24.366" v="118" actId="732"/>
          <ac:picMkLst>
            <pc:docMk/>
            <pc:sldMk cId="2941512974" sldId="261"/>
            <ac:picMk id="6" creationId="{5EC9A8C1-7548-4E7D-BDBE-729C71230E91}"/>
          </ac:picMkLst>
        </pc:picChg>
        <pc:picChg chg="add del mod">
          <ac:chgData name="Sara Marjanovic" userId="3545fa4df065ffc0" providerId="LiveId" clId="{3425BF81-0EE2-49F3-831A-21F7F81644C2}" dt="2021-08-20T09:51:04.445" v="116" actId="478"/>
          <ac:picMkLst>
            <pc:docMk/>
            <pc:sldMk cId="2941512974" sldId="261"/>
            <ac:picMk id="7" creationId="{49A9E4E4-1D04-4D98-887A-FFD414B77D88}"/>
          </ac:picMkLst>
        </pc:picChg>
      </pc:sldChg>
      <pc:sldChg chg="addSp modSp new">
        <pc:chgData name="Sara Marjanovic" userId="3545fa4df065ffc0" providerId="LiveId" clId="{3425BF81-0EE2-49F3-831A-21F7F81644C2}" dt="2021-08-20T09:54:16.706" v="197" actId="732"/>
        <pc:sldMkLst>
          <pc:docMk/>
          <pc:sldMk cId="1027628572" sldId="262"/>
        </pc:sldMkLst>
        <pc:picChg chg="add mod">
          <ac:chgData name="Sara Marjanovic" userId="3545fa4df065ffc0" providerId="LiveId" clId="{3425BF81-0EE2-49F3-831A-21F7F81644C2}" dt="2021-08-20T09:52:57.007" v="151" actId="732"/>
          <ac:picMkLst>
            <pc:docMk/>
            <pc:sldMk cId="1027628572" sldId="262"/>
            <ac:picMk id="4" creationId="{BF13243C-8390-44C1-B1E1-25C46D82A561}"/>
          </ac:picMkLst>
        </pc:picChg>
        <pc:picChg chg="add mod">
          <ac:chgData name="Sara Marjanovic" userId="3545fa4df065ffc0" providerId="LiveId" clId="{3425BF81-0EE2-49F3-831A-21F7F81644C2}" dt="2021-08-20T09:54:16.706" v="197" actId="732"/>
          <ac:picMkLst>
            <pc:docMk/>
            <pc:sldMk cId="1027628572" sldId="262"/>
            <ac:picMk id="5" creationId="{CD648A76-81B3-455F-BDF6-3EA1C7BA9F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7E5D-04E8-4EF2-AA31-2076FB37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51257-0993-4CCB-ADBF-9CC0D0CD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DC33-EF76-4D74-B78E-BA11325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CA72-69BA-4130-8183-40022069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C886F-4F59-451C-AD91-D75BE56A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40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D65C-2D20-4753-BE60-B93562EE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21D8-1535-4B14-98C2-98A5A447C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E0DA-6097-4411-8E57-983461B5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B6C1-E569-4AD0-8074-864EBD72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3080-1BE4-4767-83B2-26EE72DC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49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141E8-66EF-4AC0-A442-2D1820D6E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0E24F-1BD1-40AA-AAA9-DF022CB8C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62CFD-36F6-4894-8C61-CD2677C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C2F8-C20E-4059-AB19-4B7903F1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6994-A91D-4C59-9508-DFB0BE80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16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EEE6-3456-44F9-8E47-C11195D7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074F-D7A3-4AFA-BAD4-228554DC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D5602-FF1B-4F53-88A5-964D2B5C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6F2F-83A0-4DBB-A41A-EFB66BA1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D20C-F1B2-451E-B181-4E3AEDBA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8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6EAE-F61A-4D2A-B905-C36E9FDB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D680-094B-4CB5-BFB2-83388CFA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1879-9B22-445D-9C3F-9B0FF00E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F6AFC-7302-4C2E-8C2D-52D2C6D5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0F87-C31D-4B7B-8EFB-23AC74ED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95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7219-0C93-4BD0-811C-929F535F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1EF0-17B9-46CB-8A15-527D33B8A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4993B-96AE-47B8-9BC1-8F7272EB9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E6DD4-FA12-4A15-86D5-93F24510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8D334-7ADE-45E7-99D6-79F01C31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10EAB-78B1-4375-9128-2109FDB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BD72-0FA2-4C8E-8395-34DD34C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3F0FB-F8B3-4324-A46A-A5EC30CA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7678E-691E-4089-B3BE-BC642BB8E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BED75-096D-4A8C-9A2B-845BD0B9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23F13-87BB-405D-8B2C-CF8C59793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A4432-83E5-4382-95B7-BEA7DB2A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84293-9FB4-4425-B114-09778AF3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C3607-AA20-4F51-9374-186CC538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8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973A-88B0-4412-9053-4AD6FF52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60602-FDD3-46B4-99B0-924E4D71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2E2E-6533-46B5-BE18-5BF2A3D2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C7364-A5EB-4BAB-B999-89F7AD22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60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272B3-F784-45D3-892D-38CD7B19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D7AD5-F5CC-444F-9FAF-FFA399B4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44CF6-F3CF-4902-A9E0-C14EB563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52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82C1-4CE8-4394-849E-91872797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CCCC-DC5E-4101-BEAE-8199D64E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50C9-2EFE-4AB6-9DB9-49D56156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B47A-4824-484B-990C-651A5776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77AB-CED5-444B-9EF5-2CEB03A1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A895D-3CE7-4D4A-9D71-2C3EEA73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36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FFA1-4C78-4DC6-81B5-F8FBC4AE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5F838-EE0D-455D-A8B7-4DBB8ABC3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E5FFC-EEFB-4C01-9DEA-4E5198F0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3C28-1C9A-4D9A-9942-53918785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DE5BA-D392-45A5-87F9-6E8BB1F9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8A6B0-B245-4694-9C9B-E85A6D2F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4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3A40E-92C0-42F1-8F11-8670F11B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4D66E-4704-45EE-A8AB-33FCFA49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7787-5382-42C9-B8BC-7E017590F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AD4D-B579-42DA-ABF3-2927CBF4B26B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3944-2A6A-46C7-A413-A82D62ADA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8554-2693-4A2D-B753-36E5ECC38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9622-8403-4D56-A34E-12FB1B821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7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6918A44-6BA8-4FA2-991E-A9146330D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2"/>
          <a:stretch/>
        </p:blipFill>
        <p:spPr>
          <a:xfrm>
            <a:off x="610286" y="981814"/>
            <a:ext cx="10971428" cy="5647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981FB-4C68-449E-8052-382262AFC9CD}"/>
              </a:ext>
            </a:extLst>
          </p:cNvPr>
          <p:cNvSpPr txBox="1"/>
          <p:nvPr/>
        </p:nvSpPr>
        <p:spPr>
          <a:xfrm>
            <a:off x="2212944" y="4100451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.307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B4659-7E79-4FE7-877D-40422838E7CA}"/>
              </a:ext>
            </a:extLst>
          </p:cNvPr>
          <p:cNvSpPr txBox="1"/>
          <p:nvPr/>
        </p:nvSpPr>
        <p:spPr>
          <a:xfrm>
            <a:off x="3295647" y="4100451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.305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CAFF-D6CE-4325-ABFE-ADF4C994A0CC}"/>
              </a:ext>
            </a:extLst>
          </p:cNvPr>
          <p:cNvSpPr txBox="1"/>
          <p:nvPr/>
        </p:nvSpPr>
        <p:spPr>
          <a:xfrm>
            <a:off x="5402743" y="4100451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.319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3F31B-DFEE-497A-BD53-5B6B732C9CF6}"/>
              </a:ext>
            </a:extLst>
          </p:cNvPr>
          <p:cNvSpPr txBox="1"/>
          <p:nvPr/>
        </p:nvSpPr>
        <p:spPr>
          <a:xfrm>
            <a:off x="6468217" y="4131620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68E3C-29E3-4667-A769-780579DE1372}"/>
              </a:ext>
            </a:extLst>
          </p:cNvPr>
          <p:cNvSpPr txBox="1"/>
          <p:nvPr/>
        </p:nvSpPr>
        <p:spPr>
          <a:xfrm>
            <a:off x="8585145" y="402540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.347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9366C-2EB7-4617-A262-F5B0D89A6928}"/>
              </a:ext>
            </a:extLst>
          </p:cNvPr>
          <p:cNvSpPr txBox="1"/>
          <p:nvPr/>
        </p:nvSpPr>
        <p:spPr>
          <a:xfrm>
            <a:off x="9668405" y="406452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.332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EC0612-4857-485E-82D1-8843F7A18B7E}"/>
              </a:ext>
            </a:extLst>
          </p:cNvPr>
          <p:cNvCxnSpPr>
            <a:cxnSpLocks/>
          </p:cNvCxnSpPr>
          <p:nvPr/>
        </p:nvCxnSpPr>
        <p:spPr>
          <a:xfrm>
            <a:off x="3605363" y="1557002"/>
            <a:ext cx="2117011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F50920-64B0-4AFF-968A-725F50D79B68}"/>
              </a:ext>
            </a:extLst>
          </p:cNvPr>
          <p:cNvCxnSpPr>
            <a:cxnSpLocks/>
          </p:cNvCxnSpPr>
          <p:nvPr/>
        </p:nvCxnSpPr>
        <p:spPr>
          <a:xfrm>
            <a:off x="2524735" y="1375104"/>
            <a:ext cx="3197639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FA8002-3369-4846-8960-8D32F41FCA69}"/>
              </a:ext>
            </a:extLst>
          </p:cNvPr>
          <p:cNvCxnSpPr>
            <a:cxnSpLocks/>
          </p:cNvCxnSpPr>
          <p:nvPr/>
        </p:nvCxnSpPr>
        <p:spPr>
          <a:xfrm>
            <a:off x="3615195" y="1453762"/>
            <a:ext cx="3091091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E56C-D2FA-47E3-8965-7322EA8955C5}"/>
              </a:ext>
            </a:extLst>
          </p:cNvPr>
          <p:cNvCxnSpPr>
            <a:cxnSpLocks/>
          </p:cNvCxnSpPr>
          <p:nvPr/>
        </p:nvCxnSpPr>
        <p:spPr>
          <a:xfrm>
            <a:off x="2524735" y="1281698"/>
            <a:ext cx="4181551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F88CB-D684-49B2-A68C-607CB725C636}"/>
              </a:ext>
            </a:extLst>
          </p:cNvPr>
          <p:cNvCxnSpPr>
            <a:cxnSpLocks/>
          </p:cNvCxnSpPr>
          <p:nvPr/>
        </p:nvCxnSpPr>
        <p:spPr>
          <a:xfrm>
            <a:off x="5722374" y="1679905"/>
            <a:ext cx="1061884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82A477-23EE-41D7-B650-D930F01E8772}"/>
              </a:ext>
            </a:extLst>
          </p:cNvPr>
          <p:cNvCxnSpPr>
            <a:cxnSpLocks/>
          </p:cNvCxnSpPr>
          <p:nvPr/>
        </p:nvCxnSpPr>
        <p:spPr>
          <a:xfrm>
            <a:off x="8904695" y="5214602"/>
            <a:ext cx="1061884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C14A8-D7FB-43B3-99FA-15481EE9D192}"/>
              </a:ext>
            </a:extLst>
          </p:cNvPr>
          <p:cNvCxnSpPr>
            <a:cxnSpLocks/>
          </p:cNvCxnSpPr>
          <p:nvPr/>
        </p:nvCxnSpPr>
        <p:spPr>
          <a:xfrm>
            <a:off x="3559406" y="5558730"/>
            <a:ext cx="5387820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6F61E1-2F7F-4C0A-BC10-DA477534BAA6}"/>
              </a:ext>
            </a:extLst>
          </p:cNvPr>
          <p:cNvCxnSpPr>
            <a:cxnSpLocks/>
          </p:cNvCxnSpPr>
          <p:nvPr/>
        </p:nvCxnSpPr>
        <p:spPr>
          <a:xfrm>
            <a:off x="2514903" y="5645807"/>
            <a:ext cx="6370128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377B3C-C87A-46CB-BD72-FB53E7719D48}"/>
              </a:ext>
            </a:extLst>
          </p:cNvPr>
          <p:cNvCxnSpPr>
            <a:cxnSpLocks/>
          </p:cNvCxnSpPr>
          <p:nvPr/>
        </p:nvCxnSpPr>
        <p:spPr>
          <a:xfrm>
            <a:off x="6766307" y="5298173"/>
            <a:ext cx="2138388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B3A317-E1B4-422B-A034-5795EE4D4D63}"/>
              </a:ext>
            </a:extLst>
          </p:cNvPr>
          <p:cNvCxnSpPr>
            <a:cxnSpLocks/>
          </p:cNvCxnSpPr>
          <p:nvPr/>
        </p:nvCxnSpPr>
        <p:spPr>
          <a:xfrm>
            <a:off x="6766307" y="5381748"/>
            <a:ext cx="3200272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989CED-6AC5-4017-A3E0-6889DD509A0C}"/>
              </a:ext>
            </a:extLst>
          </p:cNvPr>
          <p:cNvCxnSpPr>
            <a:cxnSpLocks/>
          </p:cNvCxnSpPr>
          <p:nvPr/>
        </p:nvCxnSpPr>
        <p:spPr>
          <a:xfrm>
            <a:off x="5709337" y="5445658"/>
            <a:ext cx="3200272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D4E5BE-7319-484F-B638-DC544C10746D}"/>
              </a:ext>
            </a:extLst>
          </p:cNvPr>
          <p:cNvCxnSpPr>
            <a:cxnSpLocks/>
          </p:cNvCxnSpPr>
          <p:nvPr/>
        </p:nvCxnSpPr>
        <p:spPr>
          <a:xfrm>
            <a:off x="9232490" y="878575"/>
            <a:ext cx="314633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52F0CC0-4832-43B9-82B2-2B458CFEE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9" r="21083" b="88789"/>
          <a:stretch/>
        </p:blipFill>
        <p:spPr>
          <a:xfrm>
            <a:off x="2506350" y="217958"/>
            <a:ext cx="6589197" cy="7174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1617C2E-968A-4186-AE73-451D5975F8A1}"/>
              </a:ext>
            </a:extLst>
          </p:cNvPr>
          <p:cNvSpPr txBox="1"/>
          <p:nvPr/>
        </p:nvSpPr>
        <p:spPr>
          <a:xfrm>
            <a:off x="9555334" y="664413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D2508E"/>
                </a:solidFill>
              </a:rPr>
              <a:t>p&lt;.0001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919DBC-E263-46CC-918C-2F636D21201A}"/>
              </a:ext>
            </a:extLst>
          </p:cNvPr>
          <p:cNvCxnSpPr>
            <a:cxnSpLocks/>
          </p:cNvCxnSpPr>
          <p:nvPr/>
        </p:nvCxnSpPr>
        <p:spPr>
          <a:xfrm>
            <a:off x="9240701" y="653170"/>
            <a:ext cx="31463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E05D67-D710-4521-A880-B87B6B452F16}"/>
              </a:ext>
            </a:extLst>
          </p:cNvPr>
          <p:cNvSpPr txBox="1"/>
          <p:nvPr/>
        </p:nvSpPr>
        <p:spPr>
          <a:xfrm>
            <a:off x="9563545" y="453782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n.s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866F9C-4963-4AA2-B059-CA2CC567EF20}"/>
              </a:ext>
            </a:extLst>
          </p:cNvPr>
          <p:cNvCxnSpPr>
            <a:cxnSpLocks/>
          </p:cNvCxnSpPr>
          <p:nvPr/>
        </p:nvCxnSpPr>
        <p:spPr>
          <a:xfrm>
            <a:off x="2524735" y="1630070"/>
            <a:ext cx="108062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C66DAF-DB46-46E9-BFBB-0556F1A86AC3}"/>
              </a:ext>
            </a:extLst>
          </p:cNvPr>
          <p:cNvCxnSpPr>
            <a:cxnSpLocks/>
          </p:cNvCxnSpPr>
          <p:nvPr/>
        </p:nvCxnSpPr>
        <p:spPr>
          <a:xfrm>
            <a:off x="2506350" y="5729381"/>
            <a:ext cx="7460229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9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1857CBE5-8297-4260-A376-C3579A723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0"/>
          <a:stretch/>
        </p:blipFill>
        <p:spPr bwMode="auto">
          <a:xfrm>
            <a:off x="240780" y="95141"/>
            <a:ext cx="11868150" cy="4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433A2A-8E2E-4543-AD9A-112585C4B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0" t="14526" r="9735" b="83410"/>
          <a:stretch/>
        </p:blipFill>
        <p:spPr bwMode="auto">
          <a:xfrm>
            <a:off x="10915904" y="742696"/>
            <a:ext cx="45719" cy="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F853186-317B-4488-83AF-5E29B02F6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0" t="14526" r="9735" b="83410"/>
          <a:stretch/>
        </p:blipFill>
        <p:spPr bwMode="auto">
          <a:xfrm>
            <a:off x="10915903" y="882904"/>
            <a:ext cx="45719" cy="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4322DCD-A89D-4A6D-BA8A-9EF520B4B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0" t="14526" r="9735" b="83410"/>
          <a:stretch/>
        </p:blipFill>
        <p:spPr bwMode="auto">
          <a:xfrm>
            <a:off x="11616944" y="1023112"/>
            <a:ext cx="45719" cy="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6035BA9-F6A4-45FC-8DD3-A516EB469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0" t="14526" r="9735" b="83410"/>
          <a:stretch/>
        </p:blipFill>
        <p:spPr bwMode="auto">
          <a:xfrm>
            <a:off x="11714480" y="1163320"/>
            <a:ext cx="45719" cy="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E79F4D-D23A-44DC-8534-7CF8F5EE30FE}"/>
              </a:ext>
            </a:extLst>
          </p:cNvPr>
          <p:cNvSpPr txBox="1"/>
          <p:nvPr/>
        </p:nvSpPr>
        <p:spPr>
          <a:xfrm>
            <a:off x="667405" y="4259030"/>
            <a:ext cx="88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CA2B5-89E2-4B73-AF10-C8B9E62625F9}"/>
              </a:ext>
            </a:extLst>
          </p:cNvPr>
          <p:cNvSpPr txBox="1"/>
          <p:nvPr/>
        </p:nvSpPr>
        <p:spPr>
          <a:xfrm>
            <a:off x="1498362" y="4259030"/>
            <a:ext cx="102146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2B99C1-13CD-4167-B78D-B2C14AEA57E2}"/>
              </a:ext>
            </a:extLst>
          </p:cNvPr>
          <p:cNvSpPr txBox="1"/>
          <p:nvPr/>
        </p:nvSpPr>
        <p:spPr>
          <a:xfrm>
            <a:off x="2401327" y="4261333"/>
            <a:ext cx="102146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628469-6FE0-4508-A600-D0F0FA163428}"/>
              </a:ext>
            </a:extLst>
          </p:cNvPr>
          <p:cNvSpPr txBox="1"/>
          <p:nvPr/>
        </p:nvSpPr>
        <p:spPr>
          <a:xfrm>
            <a:off x="3255134" y="4268649"/>
            <a:ext cx="111939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D1A83-82DF-4365-9EFB-A29A14D3223F}"/>
              </a:ext>
            </a:extLst>
          </p:cNvPr>
          <p:cNvSpPr txBox="1"/>
          <p:nvPr/>
        </p:nvSpPr>
        <p:spPr>
          <a:xfrm>
            <a:off x="4537475" y="4252934"/>
            <a:ext cx="88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D72AD-F191-4887-9FF6-2EF0E5361360}"/>
              </a:ext>
            </a:extLst>
          </p:cNvPr>
          <p:cNvSpPr txBox="1"/>
          <p:nvPr/>
        </p:nvSpPr>
        <p:spPr>
          <a:xfrm>
            <a:off x="5368432" y="4252934"/>
            <a:ext cx="102146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E7A07-8682-490C-B671-C615B4F65C3E}"/>
              </a:ext>
            </a:extLst>
          </p:cNvPr>
          <p:cNvSpPr txBox="1"/>
          <p:nvPr/>
        </p:nvSpPr>
        <p:spPr>
          <a:xfrm>
            <a:off x="6271397" y="4255237"/>
            <a:ext cx="102146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2ADD74-2DBE-4D4D-AB61-4C28E63E71D2}"/>
              </a:ext>
            </a:extLst>
          </p:cNvPr>
          <p:cNvSpPr txBox="1"/>
          <p:nvPr/>
        </p:nvSpPr>
        <p:spPr>
          <a:xfrm>
            <a:off x="7125204" y="4262553"/>
            <a:ext cx="111939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B74D4-3775-461D-A401-B05506CB7182}"/>
              </a:ext>
            </a:extLst>
          </p:cNvPr>
          <p:cNvSpPr txBox="1"/>
          <p:nvPr/>
        </p:nvSpPr>
        <p:spPr>
          <a:xfrm>
            <a:off x="8492894" y="4245618"/>
            <a:ext cx="88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8D4D9E-11AE-4306-A3F3-A9721F4CEA1C}"/>
              </a:ext>
            </a:extLst>
          </p:cNvPr>
          <p:cNvSpPr txBox="1"/>
          <p:nvPr/>
        </p:nvSpPr>
        <p:spPr>
          <a:xfrm>
            <a:off x="9323851" y="4245618"/>
            <a:ext cx="102146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6C0627-57A7-4666-9A4F-2C4CE2DEB993}"/>
              </a:ext>
            </a:extLst>
          </p:cNvPr>
          <p:cNvSpPr txBox="1"/>
          <p:nvPr/>
        </p:nvSpPr>
        <p:spPr>
          <a:xfrm>
            <a:off x="10226816" y="4247921"/>
            <a:ext cx="102146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0095E2"/>
                </a:solidFill>
              </a:rPr>
              <a:t>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8584B4-BE13-42BA-97B3-40CC413D59F7}"/>
              </a:ext>
            </a:extLst>
          </p:cNvPr>
          <p:cNvSpPr txBox="1"/>
          <p:nvPr/>
        </p:nvSpPr>
        <p:spPr>
          <a:xfrm>
            <a:off x="11080623" y="4255237"/>
            <a:ext cx="111939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50" dirty="0"/>
              <a:t>L(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, </a:t>
            </a:r>
            <a:r>
              <a:rPr lang="en-CA" sz="950" dirty="0">
                <a:solidFill>
                  <a:srgbClr val="FF876D"/>
                </a:solidFill>
              </a:rPr>
              <a:t>female</a:t>
            </a:r>
            <a:r>
              <a:rPr lang="en-CA" sz="9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9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8C45-CB06-44EB-8AF1-4EDB611D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8ABC-9EF7-4D00-BA5B-EE5F769B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13243C-8390-44C1-B1E1-25C46D82A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4" t="95650" r="85085" b="1139"/>
          <a:stretch/>
        </p:blipFill>
        <p:spPr bwMode="auto">
          <a:xfrm>
            <a:off x="1590039" y="5450839"/>
            <a:ext cx="330201" cy="14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CD648A76-81B3-455F-BDF6-3EA1C7BA9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" t="95435" r="89907" b="-390"/>
          <a:stretch/>
        </p:blipFill>
        <p:spPr bwMode="auto">
          <a:xfrm>
            <a:off x="652271" y="4322064"/>
            <a:ext cx="786385" cy="21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2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202A-00E9-430F-AEB8-E670A2F9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8317D81-6E7C-4DE0-90CA-1C37A8702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t="94821" r="66611" b="-225"/>
          <a:stretch/>
        </p:blipFill>
        <p:spPr bwMode="auto">
          <a:xfrm>
            <a:off x="3392905" y="5566610"/>
            <a:ext cx="890338" cy="23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EC9A8C1-7548-4E7D-BDBE-729C71230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" t="94821" r="90907" b="1226"/>
          <a:stretch/>
        </p:blipFill>
        <p:spPr bwMode="auto">
          <a:xfrm>
            <a:off x="1299211" y="5719010"/>
            <a:ext cx="255270" cy="1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1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74E7388-4FDE-4C23-9B02-E193323B7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4"/>
          <a:stretch/>
        </p:blipFill>
        <p:spPr>
          <a:xfrm>
            <a:off x="610286" y="953728"/>
            <a:ext cx="10971428" cy="567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981FB-4C68-449E-8052-382262AFC9CD}"/>
              </a:ext>
            </a:extLst>
          </p:cNvPr>
          <p:cNvSpPr txBox="1"/>
          <p:nvPr/>
        </p:nvSpPr>
        <p:spPr>
          <a:xfrm>
            <a:off x="2202555" y="426109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B4659-7E79-4FE7-877D-40422838E7CA}"/>
              </a:ext>
            </a:extLst>
          </p:cNvPr>
          <p:cNvSpPr txBox="1"/>
          <p:nvPr/>
        </p:nvSpPr>
        <p:spPr>
          <a:xfrm>
            <a:off x="3275214" y="4271324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CAFF-D6CE-4325-ABFE-ADF4C994A0CC}"/>
              </a:ext>
            </a:extLst>
          </p:cNvPr>
          <p:cNvSpPr txBox="1"/>
          <p:nvPr/>
        </p:nvSpPr>
        <p:spPr>
          <a:xfrm>
            <a:off x="5402743" y="4249188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.249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3F31B-DFEE-497A-BD53-5B6B732C9CF6}"/>
              </a:ext>
            </a:extLst>
          </p:cNvPr>
          <p:cNvSpPr txBox="1"/>
          <p:nvPr/>
        </p:nvSpPr>
        <p:spPr>
          <a:xfrm>
            <a:off x="6468217" y="4297465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68E3C-29E3-4667-A769-780579DE1372}"/>
              </a:ext>
            </a:extLst>
          </p:cNvPr>
          <p:cNvSpPr txBox="1"/>
          <p:nvPr/>
        </p:nvSpPr>
        <p:spPr>
          <a:xfrm>
            <a:off x="8585144" y="4201567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.265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9366C-2EB7-4617-A262-F5B0D89A6928}"/>
              </a:ext>
            </a:extLst>
          </p:cNvPr>
          <p:cNvSpPr txBox="1"/>
          <p:nvPr/>
        </p:nvSpPr>
        <p:spPr>
          <a:xfrm>
            <a:off x="9650618" y="4201567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EC0612-4857-485E-82D1-8843F7A18B7E}"/>
              </a:ext>
            </a:extLst>
          </p:cNvPr>
          <p:cNvCxnSpPr>
            <a:cxnSpLocks/>
          </p:cNvCxnSpPr>
          <p:nvPr/>
        </p:nvCxnSpPr>
        <p:spPr>
          <a:xfrm>
            <a:off x="3605363" y="1557002"/>
            <a:ext cx="2117011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F50920-64B0-4AFF-968A-725F50D79B68}"/>
              </a:ext>
            </a:extLst>
          </p:cNvPr>
          <p:cNvCxnSpPr>
            <a:cxnSpLocks/>
          </p:cNvCxnSpPr>
          <p:nvPr/>
        </p:nvCxnSpPr>
        <p:spPr>
          <a:xfrm>
            <a:off x="2524735" y="1375104"/>
            <a:ext cx="3197639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FA8002-3369-4846-8960-8D32F41FCA69}"/>
              </a:ext>
            </a:extLst>
          </p:cNvPr>
          <p:cNvCxnSpPr>
            <a:cxnSpLocks/>
          </p:cNvCxnSpPr>
          <p:nvPr/>
        </p:nvCxnSpPr>
        <p:spPr>
          <a:xfrm>
            <a:off x="3615195" y="1453762"/>
            <a:ext cx="30910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E56C-D2FA-47E3-8965-7322EA8955C5}"/>
              </a:ext>
            </a:extLst>
          </p:cNvPr>
          <p:cNvCxnSpPr>
            <a:cxnSpLocks/>
          </p:cNvCxnSpPr>
          <p:nvPr/>
        </p:nvCxnSpPr>
        <p:spPr>
          <a:xfrm>
            <a:off x="2524735" y="1281698"/>
            <a:ext cx="4181551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F88CB-D684-49B2-A68C-607CB725C636}"/>
              </a:ext>
            </a:extLst>
          </p:cNvPr>
          <p:cNvCxnSpPr>
            <a:cxnSpLocks/>
          </p:cNvCxnSpPr>
          <p:nvPr/>
        </p:nvCxnSpPr>
        <p:spPr>
          <a:xfrm>
            <a:off x="5722374" y="1679905"/>
            <a:ext cx="1061884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82A477-23EE-41D7-B650-D930F01E8772}"/>
              </a:ext>
            </a:extLst>
          </p:cNvPr>
          <p:cNvCxnSpPr>
            <a:cxnSpLocks/>
          </p:cNvCxnSpPr>
          <p:nvPr/>
        </p:nvCxnSpPr>
        <p:spPr>
          <a:xfrm>
            <a:off x="8904695" y="5214602"/>
            <a:ext cx="1061884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C14A8-D7FB-43B3-99FA-15481EE9D192}"/>
              </a:ext>
            </a:extLst>
          </p:cNvPr>
          <p:cNvCxnSpPr>
            <a:cxnSpLocks/>
          </p:cNvCxnSpPr>
          <p:nvPr/>
        </p:nvCxnSpPr>
        <p:spPr>
          <a:xfrm>
            <a:off x="3559406" y="5558730"/>
            <a:ext cx="5387820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6F61E1-2F7F-4C0A-BC10-DA477534BAA6}"/>
              </a:ext>
            </a:extLst>
          </p:cNvPr>
          <p:cNvCxnSpPr>
            <a:cxnSpLocks/>
          </p:cNvCxnSpPr>
          <p:nvPr/>
        </p:nvCxnSpPr>
        <p:spPr>
          <a:xfrm>
            <a:off x="2514903" y="5645807"/>
            <a:ext cx="6370128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377B3C-C87A-46CB-BD72-FB53E7719D48}"/>
              </a:ext>
            </a:extLst>
          </p:cNvPr>
          <p:cNvCxnSpPr>
            <a:cxnSpLocks/>
          </p:cNvCxnSpPr>
          <p:nvPr/>
        </p:nvCxnSpPr>
        <p:spPr>
          <a:xfrm>
            <a:off x="6766307" y="5298173"/>
            <a:ext cx="2138388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B3A317-E1B4-422B-A034-5795EE4D4D63}"/>
              </a:ext>
            </a:extLst>
          </p:cNvPr>
          <p:cNvCxnSpPr>
            <a:cxnSpLocks/>
          </p:cNvCxnSpPr>
          <p:nvPr/>
        </p:nvCxnSpPr>
        <p:spPr>
          <a:xfrm>
            <a:off x="6766307" y="5381748"/>
            <a:ext cx="3200272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989CED-6AC5-4017-A3E0-6889DD509A0C}"/>
              </a:ext>
            </a:extLst>
          </p:cNvPr>
          <p:cNvCxnSpPr>
            <a:cxnSpLocks/>
          </p:cNvCxnSpPr>
          <p:nvPr/>
        </p:nvCxnSpPr>
        <p:spPr>
          <a:xfrm>
            <a:off x="5709337" y="5445658"/>
            <a:ext cx="3200272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D4E5BE-7319-484F-B638-DC544C10746D}"/>
              </a:ext>
            </a:extLst>
          </p:cNvPr>
          <p:cNvCxnSpPr>
            <a:cxnSpLocks/>
          </p:cNvCxnSpPr>
          <p:nvPr/>
        </p:nvCxnSpPr>
        <p:spPr>
          <a:xfrm>
            <a:off x="9232490" y="878575"/>
            <a:ext cx="314633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17C2E-968A-4186-AE73-451D5975F8A1}"/>
              </a:ext>
            </a:extLst>
          </p:cNvPr>
          <p:cNvSpPr txBox="1"/>
          <p:nvPr/>
        </p:nvSpPr>
        <p:spPr>
          <a:xfrm>
            <a:off x="9555334" y="664413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D2508E"/>
                </a:solidFill>
              </a:rPr>
              <a:t>p&lt;.0001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919DBC-E263-46CC-918C-2F636D21201A}"/>
              </a:ext>
            </a:extLst>
          </p:cNvPr>
          <p:cNvCxnSpPr>
            <a:cxnSpLocks/>
          </p:cNvCxnSpPr>
          <p:nvPr/>
        </p:nvCxnSpPr>
        <p:spPr>
          <a:xfrm>
            <a:off x="9240701" y="653170"/>
            <a:ext cx="31463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E05D67-D710-4521-A880-B87B6B452F16}"/>
              </a:ext>
            </a:extLst>
          </p:cNvPr>
          <p:cNvSpPr txBox="1"/>
          <p:nvPr/>
        </p:nvSpPr>
        <p:spPr>
          <a:xfrm>
            <a:off x="9563545" y="453782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n.s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866F9C-4963-4AA2-B059-CA2CC567EF20}"/>
              </a:ext>
            </a:extLst>
          </p:cNvPr>
          <p:cNvCxnSpPr>
            <a:cxnSpLocks/>
          </p:cNvCxnSpPr>
          <p:nvPr/>
        </p:nvCxnSpPr>
        <p:spPr>
          <a:xfrm>
            <a:off x="2534567" y="1623742"/>
            <a:ext cx="1080628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C66DAF-DB46-46E9-BFBB-0556F1A86AC3}"/>
              </a:ext>
            </a:extLst>
          </p:cNvPr>
          <p:cNvCxnSpPr>
            <a:cxnSpLocks/>
          </p:cNvCxnSpPr>
          <p:nvPr/>
        </p:nvCxnSpPr>
        <p:spPr>
          <a:xfrm>
            <a:off x="2506350" y="5729381"/>
            <a:ext cx="7460229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33FC67D-875A-49BF-A4E5-A3F3AECB7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39" t="-171" r="22839" b="88178"/>
          <a:stretch/>
        </p:blipFill>
        <p:spPr>
          <a:xfrm>
            <a:off x="-1988077" y="210705"/>
            <a:ext cx="10971428" cy="7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3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19E8ACB-A406-4E18-BB69-2C253CBB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5"/>
          <a:stretch/>
        </p:blipFill>
        <p:spPr>
          <a:xfrm>
            <a:off x="610286" y="983226"/>
            <a:ext cx="10971428" cy="5645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981FB-4C68-449E-8052-382262AFC9CD}"/>
              </a:ext>
            </a:extLst>
          </p:cNvPr>
          <p:cNvSpPr txBox="1"/>
          <p:nvPr/>
        </p:nvSpPr>
        <p:spPr>
          <a:xfrm>
            <a:off x="2211450" y="4201567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.282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B4659-7E79-4FE7-877D-40422838E7CA}"/>
              </a:ext>
            </a:extLst>
          </p:cNvPr>
          <p:cNvSpPr txBox="1"/>
          <p:nvPr/>
        </p:nvSpPr>
        <p:spPr>
          <a:xfrm>
            <a:off x="3276924" y="421305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.274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CAFF-D6CE-4325-ABFE-ADF4C994A0CC}"/>
              </a:ext>
            </a:extLst>
          </p:cNvPr>
          <p:cNvSpPr txBox="1"/>
          <p:nvPr/>
        </p:nvSpPr>
        <p:spPr>
          <a:xfrm>
            <a:off x="5402743" y="4161889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3F31B-DFEE-497A-BD53-5B6B732C9CF6}"/>
              </a:ext>
            </a:extLst>
          </p:cNvPr>
          <p:cNvSpPr txBox="1"/>
          <p:nvPr/>
        </p:nvSpPr>
        <p:spPr>
          <a:xfrm>
            <a:off x="6459325" y="421305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.268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68E3C-29E3-4667-A769-780579DE1372}"/>
              </a:ext>
            </a:extLst>
          </p:cNvPr>
          <p:cNvSpPr txBox="1"/>
          <p:nvPr/>
        </p:nvSpPr>
        <p:spPr>
          <a:xfrm>
            <a:off x="8585144" y="4112798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.315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9366C-2EB7-4617-A262-F5B0D89A6928}"/>
              </a:ext>
            </a:extLst>
          </p:cNvPr>
          <p:cNvSpPr txBox="1"/>
          <p:nvPr/>
        </p:nvSpPr>
        <p:spPr>
          <a:xfrm>
            <a:off x="9641726" y="415690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D2508E"/>
                </a:solidFill>
              </a:rPr>
              <a:t>.296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EC0612-4857-485E-82D1-8843F7A18B7E}"/>
              </a:ext>
            </a:extLst>
          </p:cNvPr>
          <p:cNvCxnSpPr>
            <a:cxnSpLocks/>
          </p:cNvCxnSpPr>
          <p:nvPr/>
        </p:nvCxnSpPr>
        <p:spPr>
          <a:xfrm>
            <a:off x="3605363" y="1557002"/>
            <a:ext cx="2117011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F50920-64B0-4AFF-968A-725F50D79B68}"/>
              </a:ext>
            </a:extLst>
          </p:cNvPr>
          <p:cNvCxnSpPr>
            <a:cxnSpLocks/>
          </p:cNvCxnSpPr>
          <p:nvPr/>
        </p:nvCxnSpPr>
        <p:spPr>
          <a:xfrm>
            <a:off x="2524735" y="1375104"/>
            <a:ext cx="3197639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FA8002-3369-4846-8960-8D32F41FCA69}"/>
              </a:ext>
            </a:extLst>
          </p:cNvPr>
          <p:cNvCxnSpPr>
            <a:cxnSpLocks/>
          </p:cNvCxnSpPr>
          <p:nvPr/>
        </p:nvCxnSpPr>
        <p:spPr>
          <a:xfrm>
            <a:off x="3615195" y="1453762"/>
            <a:ext cx="3091091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E56C-D2FA-47E3-8965-7322EA8955C5}"/>
              </a:ext>
            </a:extLst>
          </p:cNvPr>
          <p:cNvCxnSpPr>
            <a:cxnSpLocks/>
          </p:cNvCxnSpPr>
          <p:nvPr/>
        </p:nvCxnSpPr>
        <p:spPr>
          <a:xfrm>
            <a:off x="2524735" y="1281698"/>
            <a:ext cx="4181551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F88CB-D684-49B2-A68C-607CB725C636}"/>
              </a:ext>
            </a:extLst>
          </p:cNvPr>
          <p:cNvCxnSpPr>
            <a:cxnSpLocks/>
          </p:cNvCxnSpPr>
          <p:nvPr/>
        </p:nvCxnSpPr>
        <p:spPr>
          <a:xfrm>
            <a:off x="5722374" y="1679905"/>
            <a:ext cx="1061884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82A477-23EE-41D7-B650-D930F01E8772}"/>
              </a:ext>
            </a:extLst>
          </p:cNvPr>
          <p:cNvCxnSpPr>
            <a:cxnSpLocks/>
          </p:cNvCxnSpPr>
          <p:nvPr/>
        </p:nvCxnSpPr>
        <p:spPr>
          <a:xfrm>
            <a:off x="8904695" y="5214602"/>
            <a:ext cx="1061884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C14A8-D7FB-43B3-99FA-15481EE9D192}"/>
              </a:ext>
            </a:extLst>
          </p:cNvPr>
          <p:cNvCxnSpPr>
            <a:cxnSpLocks/>
          </p:cNvCxnSpPr>
          <p:nvPr/>
        </p:nvCxnSpPr>
        <p:spPr>
          <a:xfrm>
            <a:off x="3559406" y="5558730"/>
            <a:ext cx="5387820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6F61E1-2F7F-4C0A-BC10-DA477534BAA6}"/>
              </a:ext>
            </a:extLst>
          </p:cNvPr>
          <p:cNvCxnSpPr>
            <a:cxnSpLocks/>
          </p:cNvCxnSpPr>
          <p:nvPr/>
        </p:nvCxnSpPr>
        <p:spPr>
          <a:xfrm>
            <a:off x="2514903" y="5645807"/>
            <a:ext cx="6370128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377B3C-C87A-46CB-BD72-FB53E7719D48}"/>
              </a:ext>
            </a:extLst>
          </p:cNvPr>
          <p:cNvCxnSpPr>
            <a:cxnSpLocks/>
          </p:cNvCxnSpPr>
          <p:nvPr/>
        </p:nvCxnSpPr>
        <p:spPr>
          <a:xfrm>
            <a:off x="6766307" y="5298173"/>
            <a:ext cx="2138388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B3A317-E1B4-422B-A034-5795EE4D4D63}"/>
              </a:ext>
            </a:extLst>
          </p:cNvPr>
          <p:cNvCxnSpPr>
            <a:cxnSpLocks/>
          </p:cNvCxnSpPr>
          <p:nvPr/>
        </p:nvCxnSpPr>
        <p:spPr>
          <a:xfrm>
            <a:off x="6766307" y="5381748"/>
            <a:ext cx="3200272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989CED-6AC5-4017-A3E0-6889DD509A0C}"/>
              </a:ext>
            </a:extLst>
          </p:cNvPr>
          <p:cNvCxnSpPr>
            <a:cxnSpLocks/>
          </p:cNvCxnSpPr>
          <p:nvPr/>
        </p:nvCxnSpPr>
        <p:spPr>
          <a:xfrm>
            <a:off x="5709337" y="5445658"/>
            <a:ext cx="3200272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D4E5BE-7319-484F-B638-DC544C10746D}"/>
              </a:ext>
            </a:extLst>
          </p:cNvPr>
          <p:cNvCxnSpPr>
            <a:cxnSpLocks/>
          </p:cNvCxnSpPr>
          <p:nvPr/>
        </p:nvCxnSpPr>
        <p:spPr>
          <a:xfrm>
            <a:off x="9232490" y="878575"/>
            <a:ext cx="314633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17C2E-968A-4186-AE73-451D5975F8A1}"/>
              </a:ext>
            </a:extLst>
          </p:cNvPr>
          <p:cNvSpPr txBox="1"/>
          <p:nvPr/>
        </p:nvSpPr>
        <p:spPr>
          <a:xfrm>
            <a:off x="9555334" y="664413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D2508E"/>
                </a:solidFill>
              </a:rPr>
              <a:t>p&lt;.0001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919DBC-E263-46CC-918C-2F636D21201A}"/>
              </a:ext>
            </a:extLst>
          </p:cNvPr>
          <p:cNvCxnSpPr>
            <a:cxnSpLocks/>
          </p:cNvCxnSpPr>
          <p:nvPr/>
        </p:nvCxnSpPr>
        <p:spPr>
          <a:xfrm>
            <a:off x="9240701" y="653170"/>
            <a:ext cx="31463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E05D67-D710-4521-A880-B87B6B452F16}"/>
              </a:ext>
            </a:extLst>
          </p:cNvPr>
          <p:cNvSpPr txBox="1"/>
          <p:nvPr/>
        </p:nvSpPr>
        <p:spPr>
          <a:xfrm>
            <a:off x="9563545" y="453782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n.s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866F9C-4963-4AA2-B059-CA2CC567EF20}"/>
              </a:ext>
            </a:extLst>
          </p:cNvPr>
          <p:cNvCxnSpPr>
            <a:cxnSpLocks/>
          </p:cNvCxnSpPr>
          <p:nvPr/>
        </p:nvCxnSpPr>
        <p:spPr>
          <a:xfrm>
            <a:off x="2534567" y="1623742"/>
            <a:ext cx="1080628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C66DAF-DB46-46E9-BFBB-0556F1A86AC3}"/>
              </a:ext>
            </a:extLst>
          </p:cNvPr>
          <p:cNvCxnSpPr>
            <a:cxnSpLocks/>
          </p:cNvCxnSpPr>
          <p:nvPr/>
        </p:nvCxnSpPr>
        <p:spPr>
          <a:xfrm>
            <a:off x="2506350" y="5729381"/>
            <a:ext cx="7460229" cy="0"/>
          </a:xfrm>
          <a:prstGeom prst="straightConnector1">
            <a:avLst/>
          </a:prstGeom>
          <a:ln>
            <a:solidFill>
              <a:srgbClr val="D250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D6F728-ABE3-48B9-BD67-63D102978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0" t="160" r="19785" b="88198"/>
          <a:stretch/>
        </p:blipFill>
        <p:spPr>
          <a:xfrm>
            <a:off x="2935948" y="214779"/>
            <a:ext cx="6288331" cy="7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Marjanovic</dc:creator>
  <cp:lastModifiedBy>Sara Marjanovic</cp:lastModifiedBy>
  <cp:revision>1</cp:revision>
  <dcterms:created xsi:type="dcterms:W3CDTF">2021-07-16T18:16:49Z</dcterms:created>
  <dcterms:modified xsi:type="dcterms:W3CDTF">2021-08-20T10:04:02Z</dcterms:modified>
</cp:coreProperties>
</file>