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5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3437D-9D76-4A0C-9C89-6DAD3F90EA1C}" v="2" dt="2021-07-27T16:15:13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>
        <p:scale>
          <a:sx n="75" d="100"/>
          <a:sy n="75" d="100"/>
        </p:scale>
        <p:origin x="-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 Marjanovic" userId="3545fa4df065ffc0" providerId="LiveId" clId="{02D3437D-9D76-4A0C-9C89-6DAD3F90EA1C}"/>
    <pc:docChg chg="undo custSel addSld modSld">
      <pc:chgData name="Sara Marjanovic" userId="3545fa4df065ffc0" providerId="LiveId" clId="{02D3437D-9D76-4A0C-9C89-6DAD3F90EA1C}" dt="2021-07-27T16:16:37.625" v="23" actId="1076"/>
      <pc:docMkLst>
        <pc:docMk/>
      </pc:docMkLst>
      <pc:sldChg chg="modSp mod">
        <pc:chgData name="Sara Marjanovic" userId="3545fa4df065ffc0" providerId="LiveId" clId="{02D3437D-9D76-4A0C-9C89-6DAD3F90EA1C}" dt="2021-07-27T08:05:33.833" v="2" actId="1076"/>
        <pc:sldMkLst>
          <pc:docMk/>
          <pc:sldMk cId="321100092" sldId="256"/>
        </pc:sldMkLst>
        <pc:picChg chg="mod">
          <ac:chgData name="Sara Marjanovic" userId="3545fa4df065ffc0" providerId="LiveId" clId="{02D3437D-9D76-4A0C-9C89-6DAD3F90EA1C}" dt="2021-07-27T08:05:33.833" v="2" actId="1076"/>
          <ac:picMkLst>
            <pc:docMk/>
            <pc:sldMk cId="321100092" sldId="256"/>
            <ac:picMk id="12" creationId="{8E55F449-85A5-433D-B562-F76D23B34AC8}"/>
          </ac:picMkLst>
        </pc:picChg>
      </pc:sldChg>
      <pc:sldChg chg="addSp delSp modSp new mod">
        <pc:chgData name="Sara Marjanovic" userId="3545fa4df065ffc0" providerId="LiveId" clId="{02D3437D-9D76-4A0C-9C89-6DAD3F90EA1C}" dt="2021-07-27T16:16:37.625" v="23" actId="1076"/>
        <pc:sldMkLst>
          <pc:docMk/>
          <pc:sldMk cId="1522535441" sldId="257"/>
        </pc:sldMkLst>
        <pc:spChg chg="del">
          <ac:chgData name="Sara Marjanovic" userId="3545fa4df065ffc0" providerId="LiveId" clId="{02D3437D-9D76-4A0C-9C89-6DAD3F90EA1C}" dt="2021-07-27T16:14:34.223" v="7" actId="478"/>
          <ac:spMkLst>
            <pc:docMk/>
            <pc:sldMk cId="1522535441" sldId="257"/>
            <ac:spMk id="2" creationId="{3298804B-D6B7-4B8D-A9BF-850EE4FC401D}"/>
          </ac:spMkLst>
        </pc:spChg>
        <pc:spChg chg="del">
          <ac:chgData name="Sara Marjanovic" userId="3545fa4df065ffc0" providerId="LiveId" clId="{02D3437D-9D76-4A0C-9C89-6DAD3F90EA1C}" dt="2021-07-27T16:14:29.786" v="4" actId="931"/>
          <ac:spMkLst>
            <pc:docMk/>
            <pc:sldMk cId="1522535441" sldId="257"/>
            <ac:spMk id="3" creationId="{3C5ADE78-F360-4C22-89B7-003579C33967}"/>
          </ac:spMkLst>
        </pc:spChg>
        <pc:spChg chg="add mod">
          <ac:chgData name="Sara Marjanovic" userId="3545fa4df065ffc0" providerId="LiveId" clId="{02D3437D-9D76-4A0C-9C89-6DAD3F90EA1C}" dt="2021-07-27T16:16:37.625" v="23" actId="1076"/>
          <ac:spMkLst>
            <pc:docMk/>
            <pc:sldMk cId="1522535441" sldId="257"/>
            <ac:spMk id="6" creationId="{4CF6C46D-C332-4BE9-9CF2-9D6A7F0C2D21}"/>
          </ac:spMkLst>
        </pc:spChg>
        <pc:picChg chg="add mod ord">
          <ac:chgData name="Sara Marjanovic" userId="3545fa4df065ffc0" providerId="LiveId" clId="{02D3437D-9D76-4A0C-9C89-6DAD3F90EA1C}" dt="2021-07-27T16:14:43.835" v="10" actId="14100"/>
          <ac:picMkLst>
            <pc:docMk/>
            <pc:sldMk cId="1522535441" sldId="257"/>
            <ac:picMk id="5" creationId="{E3C8CBC4-07CF-4AF5-9098-B53F93D628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3DB4-D698-42FA-AB37-F7C739A40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57415-79C7-4D38-9D1E-D876AE8B5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334BA-A8E2-42C5-B8BE-D4B12A2E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90B7-973A-43E6-9F03-BDD8C0A5A924}" type="datetimeFigureOut">
              <a:rPr lang="en-CA" smtClean="0"/>
              <a:t>2021-07-27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9D858-1FF1-4492-81DD-815D2865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F5827-01BF-4545-85DA-9FB4F3F5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AF60-197B-46A9-81DE-34D95499A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965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826BF-D883-40C4-9639-7D787258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C2F11-EA1F-4A56-86D9-65D2659BC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FF1D4-78CF-47A0-8D2F-88EA00F8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90B7-973A-43E6-9F03-BDD8C0A5A924}" type="datetimeFigureOut">
              <a:rPr lang="en-CA" smtClean="0"/>
              <a:t>2021-07-27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4ED06-F44B-4CBC-900D-35C66AA1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58456-0472-4F68-91A8-AE3C4400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AF60-197B-46A9-81DE-34D95499A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64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B24CD0-FCEA-4268-AA22-5A782B039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FC5DC-B5F9-44C8-9D7B-72A0F62FA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86060-4433-4D00-9AB2-FD1ED6D0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90B7-973A-43E6-9F03-BDD8C0A5A924}" type="datetimeFigureOut">
              <a:rPr lang="en-CA" smtClean="0"/>
              <a:t>2021-07-27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ABB87-B51B-449E-A5E4-A44D4024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373BF-1105-4E63-9C95-0D06A2A8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AF60-197B-46A9-81DE-34D95499A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202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8004-A0F5-4204-8423-93D9D9D4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91E40-BA71-4ECF-AAFB-B2FE00BFC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B726E-0EAC-4588-BC55-FD2201D2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90B7-973A-43E6-9F03-BDD8C0A5A924}" type="datetimeFigureOut">
              <a:rPr lang="en-CA" smtClean="0"/>
              <a:t>2021-07-27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627D4-5060-4D05-851B-A758D311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D8BA6-E4DC-4F66-B67B-116399D5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AF60-197B-46A9-81DE-34D95499A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545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7439-83AB-47E3-B6CF-A563F4C9B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AC3EF-2826-434C-894A-2AA31FD87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836BA-B1B8-4F8E-B5C5-99D0CBB1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90B7-973A-43E6-9F03-BDD8C0A5A924}" type="datetimeFigureOut">
              <a:rPr lang="en-CA" smtClean="0"/>
              <a:t>2021-07-27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58567-0CAF-4875-9E14-3C1DC40A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B7057-9E31-4F82-BA38-E244297E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AF60-197B-46A9-81DE-34D95499A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8E529-C291-4ABF-AEAB-66BE490B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7E306-05B9-4035-B881-90CE478BF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EEB03-43A8-426B-91D7-25259EA6E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B99EA-4639-44E3-81C5-EC1D86DA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90B7-973A-43E6-9F03-BDD8C0A5A924}" type="datetimeFigureOut">
              <a:rPr lang="en-CA" smtClean="0"/>
              <a:t>2021-07-27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CBEB7-24E9-4022-AB36-24EBB097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7AAA1-848E-473B-9B7A-AE6360D1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AF60-197B-46A9-81DE-34D95499A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585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6D1C-E512-4EA2-AC7A-8DDDA1A5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3F32-FB8D-4578-8A3B-5891F8AB3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6FAC1-8ACE-4472-B17F-D9AF7A22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4A5F2-B250-4981-A7D5-BB43B48BB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29EEF-0255-44BC-AFDF-2B04BAA27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50A67-926E-418A-800C-6FE0A68C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90B7-973A-43E6-9F03-BDD8C0A5A924}" type="datetimeFigureOut">
              <a:rPr lang="en-CA" smtClean="0"/>
              <a:t>2021-07-27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0B2FF-0423-4ED6-9685-29BC9D2B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8B771-ECDC-4E6B-8BE8-F83A36A2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AF60-197B-46A9-81DE-34D95499A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33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00D0-CA0C-439D-8477-02C4653F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AEF24-E2D6-4D7A-A096-13C15ABD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90B7-973A-43E6-9F03-BDD8C0A5A924}" type="datetimeFigureOut">
              <a:rPr lang="en-CA" smtClean="0"/>
              <a:t>2021-07-27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8630C-2C85-496E-9C32-D47FE495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12EB0-D546-4619-BBF9-9F3C81C9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AF60-197B-46A9-81DE-34D95499A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4CE06-1235-4B3E-9B28-51FA11E5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90B7-973A-43E6-9F03-BDD8C0A5A924}" type="datetimeFigureOut">
              <a:rPr lang="en-CA" smtClean="0"/>
              <a:t>2021-07-27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10DF7-0779-457D-995A-4E86DF00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B932A-497C-4DD0-8062-EC474B7C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AF60-197B-46A9-81DE-34D95499A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019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04B2-5CA2-4EE7-9280-8DE8B164C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A5336-8460-4886-A6EE-39679EDB7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6DBB0-9B28-46F9-ABE5-563DE88D2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9A89-3301-4654-8125-C1CE3CFD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90B7-973A-43E6-9F03-BDD8C0A5A924}" type="datetimeFigureOut">
              <a:rPr lang="en-CA" smtClean="0"/>
              <a:t>2021-07-27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1A645-3B3A-45D5-ABBB-8059428C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BF14C-330F-4D5A-938F-44CF22B2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AF60-197B-46A9-81DE-34D95499A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894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DAA9-0553-4D53-BEE4-C2DBA719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86AAB2-FD0B-4AED-9261-54296F701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2B05C-0F66-4E91-9BD2-6276A3920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6DE1A-3141-4329-8A31-49E140CC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90B7-973A-43E6-9F03-BDD8C0A5A924}" type="datetimeFigureOut">
              <a:rPr lang="en-CA" smtClean="0"/>
              <a:t>2021-07-27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239CF-F95D-4F47-A15C-25CBB361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BD4DA-36FD-472E-97CC-01163334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AF60-197B-46A9-81DE-34D95499A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9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F7DE0-5B9F-458D-8014-5DEE77C7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4BED4-F953-46E2-93E3-F4BA79BBB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30BB9-E021-489B-B272-AA8A584D2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090B7-973A-43E6-9F03-BDD8C0A5A924}" type="datetimeFigureOut">
              <a:rPr lang="en-CA" smtClean="0"/>
              <a:t>2021-07-27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85082-B757-45BA-9D3B-EB7FCEE29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8C602-C263-49A5-8F38-26CA60EC2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5AF60-197B-46A9-81DE-34D95499A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937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E55F449-85A5-433D-B562-F76D23B34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988" y="324571"/>
            <a:ext cx="10796218" cy="644922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E2B1295-6DEF-407B-AD9E-21B1D6BD7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736" y="1160362"/>
            <a:ext cx="1190746" cy="81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11321D-18B8-4F9F-9889-83FDB8960F22}"/>
              </a:ext>
            </a:extLst>
          </p:cNvPr>
          <p:cNvSpPr txBox="1"/>
          <p:nvPr/>
        </p:nvSpPr>
        <p:spPr>
          <a:xfrm>
            <a:off x="9860160" y="1197980"/>
            <a:ext cx="92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Women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4652F-0F34-4A16-9EEE-EA7D3D3EFC0F}"/>
              </a:ext>
            </a:extLst>
          </p:cNvPr>
          <p:cNvSpPr txBox="1"/>
          <p:nvPr/>
        </p:nvSpPr>
        <p:spPr>
          <a:xfrm>
            <a:off x="9943700" y="15944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A35E44-8856-4BF1-BE29-B360E609B6E3}"/>
              </a:ext>
            </a:extLst>
          </p:cNvPr>
          <p:cNvSpPr txBox="1"/>
          <p:nvPr/>
        </p:nvSpPr>
        <p:spPr>
          <a:xfrm>
            <a:off x="8590522" y="192042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0E4A81-3D8C-4743-90E9-0CED860C3884}"/>
              </a:ext>
            </a:extLst>
          </p:cNvPr>
          <p:cNvSpPr txBox="1"/>
          <p:nvPr/>
        </p:nvSpPr>
        <p:spPr>
          <a:xfrm>
            <a:off x="9364186" y="1926429"/>
            <a:ext cx="58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NEG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51C17D-F99C-43E2-B446-395B170D8D64}"/>
              </a:ext>
            </a:extLst>
          </p:cNvPr>
          <p:cNvSpPr txBox="1"/>
          <p:nvPr/>
        </p:nvSpPr>
        <p:spPr>
          <a:xfrm>
            <a:off x="9068409" y="192642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32110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3C8CBC4-07CF-4AF5-9098-B53F93D62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9495" y="1308539"/>
            <a:ext cx="13241475" cy="44138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F6C46D-C332-4BE9-9CF2-9D6A7F0C2D21}"/>
              </a:ext>
            </a:extLst>
          </p:cNvPr>
          <p:cNvSpPr txBox="1"/>
          <p:nvPr/>
        </p:nvSpPr>
        <p:spPr>
          <a:xfrm>
            <a:off x="10139680" y="3136612"/>
            <a:ext cx="114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D2518F"/>
                </a:solidFill>
              </a:rPr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152253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Marjanovic</dc:creator>
  <cp:lastModifiedBy>Sara Marjanovic</cp:lastModifiedBy>
  <cp:revision>1</cp:revision>
  <dcterms:created xsi:type="dcterms:W3CDTF">2021-07-26T21:25:34Z</dcterms:created>
  <dcterms:modified xsi:type="dcterms:W3CDTF">2021-07-27T16:16:49Z</dcterms:modified>
</cp:coreProperties>
</file>