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EF4E5F-4E2C-AB16-709A-1DFF436A4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243AD2-3041-FCA5-2487-FC1D413599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7D8E20-019D-8B7F-5219-9931CE264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7281-AC58-4FE5-8F56-D481C324DE81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DD23F3-4D87-44AB-835F-68E77FEA3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5AD6E0-EDC4-11FD-E432-3DD50D3B9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32FE-4C64-46F5-BFEF-E7AF78C95E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74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4593B0-14B2-3D9A-C67B-ED78032B9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E93AB4-0272-9EDE-D2ED-518EA2AFA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D475F1-3996-D2F4-9E44-A1AF34F8D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7281-AC58-4FE5-8F56-D481C324DE81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D87B38-B4D7-2301-F136-85663800E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CAB08E-E779-8300-A74A-FF17E8550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32FE-4C64-46F5-BFEF-E7AF78C95E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29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DEDB7E8-AFEB-C361-2E82-616843B812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E5539A-9A66-256F-02D3-808E60D6D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07A9FE-A5FC-D20D-2F14-07800461D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7281-AC58-4FE5-8F56-D481C324DE81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34581A-56A9-9E9E-7524-482D0250B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48CF59-A520-1ED9-FD73-6CFF4B48E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32FE-4C64-46F5-BFEF-E7AF78C95E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800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EFEE67-BD62-D1D7-E85D-39E999E1B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75B771-DE90-574C-3A92-2D79C9816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FC1213-61F5-29FF-7B35-CF8BBA819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7281-AC58-4FE5-8F56-D481C324DE81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5B3C10-D242-E79D-55E1-D04D9795E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588C1-6969-80AE-E195-09750E35C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32FE-4C64-46F5-BFEF-E7AF78C95E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402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E5125-C3BE-22D0-1B05-3F328C0CA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FE3AA2-2A52-846F-46F0-349224023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DC8669-60F6-E6B3-5939-B4CB86D47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7281-AC58-4FE5-8F56-D481C324DE81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83BE52-466E-39EE-3B2B-DAA4785E8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770265-E21F-5B93-810D-F0014945A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32FE-4C64-46F5-BFEF-E7AF78C95E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904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CBD1C-E6F0-672E-82B6-41FFCDF58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80AE69-0758-0F08-6E94-AA51E1E356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177C1D-F2DA-ED47-BD06-19619B576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9A7BDB-70CA-0E4F-E7A5-95626994A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7281-AC58-4FE5-8F56-D481C324DE81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3E8D95-98F5-3712-E199-8254802AB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3D6186-3E28-24E9-B688-E757ECA8E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32FE-4C64-46F5-BFEF-E7AF78C95E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525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6E225E-A9B6-8BBA-23B5-7D2B8E3BB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277B33-C423-85DD-38DE-DA6447701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EB5B8D-8657-E31C-BC06-D1CC9C77F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B397316-BE29-033F-151A-CBE6FBF08B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C8CB92-1093-C492-0035-9748CD4714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844AEA-8E11-F3BC-E7AD-7B8B57AF2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7281-AC58-4FE5-8F56-D481C324DE81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7CCAEDD-CD39-E200-2ABB-80ED1030C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41C4593-DB45-430D-4150-20780AFC1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32FE-4C64-46F5-BFEF-E7AF78C95E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448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1429AD-2E88-B581-E85F-B6A70D2FC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F9FADF-A523-263C-046E-184892437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7281-AC58-4FE5-8F56-D481C324DE81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4F51E05-935A-A701-3121-B5E6B7236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4AB39D1-95D5-9561-4A26-2E6AFC652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32FE-4C64-46F5-BFEF-E7AF78C95E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316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2AC5AD-7211-8B10-64B0-5854F1D41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7281-AC58-4FE5-8F56-D481C324DE81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C3274A2-A67F-149F-CF1A-C5FD1E33B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6A1FE9-78D4-A987-D8EF-31B5B29F7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32FE-4C64-46F5-BFEF-E7AF78C95E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953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853AB0-A448-8E7D-62A2-80A7C935D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A604EA-24D7-D791-9803-F8F40499D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DF169D-1232-AB72-6997-7F5DE991A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9AE7DE-D1E7-A7B1-A4CE-0306C98C1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7281-AC58-4FE5-8F56-D481C324DE81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BE1B8F-B35D-D92D-32B0-80DBBF79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3C8823-F4F4-26D4-56F9-B93F55181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32FE-4C64-46F5-BFEF-E7AF78C95E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551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D6057-30C8-B82F-7E05-49D6CCB60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60EC3CB-5C25-37BF-2236-6BF5AA1B5B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DE7AF3-2E61-4888-E3A2-E381EDF52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8EB1D4-B600-4A58-E5C2-DA2BFD071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7281-AC58-4FE5-8F56-D481C324DE81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3B74F0-55AE-0592-EC00-72E09B64E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1BDB88-1631-A14D-5E0B-B580F0C7F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32FE-4C64-46F5-BFEF-E7AF78C95E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028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57FE9EA-F7AE-103C-7789-4DE0A067C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A3D0A7-0E47-D1DC-3C0F-D17E6FF7B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22C053-ACDE-9920-87A8-F075C7B8D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07281-AC58-4FE5-8F56-D481C324DE81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E03ED2-7211-B203-463D-A4F11415F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8DD189-1D62-5840-FF5B-F4B3CE04F7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132FE-4C64-46F5-BFEF-E7AF78C95E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588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C4F09EC-4146-81AE-1B86-F87F020D8D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11" r="6384"/>
          <a:stretch/>
        </p:blipFill>
        <p:spPr>
          <a:xfrm>
            <a:off x="4069226" y="1176333"/>
            <a:ext cx="6466987" cy="450533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23CFB3D-C5F4-978B-4523-3DF8E1994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53" y="1176333"/>
            <a:ext cx="3383573" cy="450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741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颖 陈</dc:creator>
  <cp:lastModifiedBy>颖 陈</cp:lastModifiedBy>
  <cp:revision>1</cp:revision>
  <dcterms:created xsi:type="dcterms:W3CDTF">2023-07-13T01:42:20Z</dcterms:created>
  <dcterms:modified xsi:type="dcterms:W3CDTF">2023-07-13T13:39:59Z</dcterms:modified>
</cp:coreProperties>
</file>