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395E-97D1-4544-B9CF-4DF11181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E4FC9-275E-46EE-9802-D26E07EE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A4B95-D21C-49DD-8057-FAA24EB9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A5927-5DC7-49C9-B485-CDA216B6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D5897-A1F7-471F-A397-C9112122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E01F-C320-4750-913F-A201181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7AFF7-7D4A-450F-BF5D-7727980B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A9B9-FD47-4D86-9BC6-865F6950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593C0-2288-4884-AC07-54DAE01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D659C-B6E7-46D5-A9D8-F866907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6875C0-FAD7-476C-8266-DEB564BD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028CA-7675-4E5C-90CB-02F19A38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C75AE-8706-4DE0-B7CA-46FDACCB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FC548-892F-44F8-9965-B125C9E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99A3-19DD-448E-95C3-9EFBBAC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1031-7950-46D0-AE9F-9F1BA4C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80DA8-6BCA-46B6-AA99-BBE6D665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E1D70-551A-451E-862E-8B3BAD61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8BA74-A52E-4D2C-82FE-4156FA1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E4092-11F4-4E77-852A-074EBB5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CA77A-A8A0-4273-8A3B-EF88521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12B76-E9D5-43D7-9CE7-B6C8259A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77A19-7FB5-478B-B1E0-F7728368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3E758-9D8D-4F9C-9B2C-29D0647F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A49FB-B0A2-4578-857F-95119BBA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D892B-B830-4EF6-A7FA-72D7F1EB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57AB5-232D-457C-9A33-79C4B1C34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C5025-D23C-40FA-AC21-E886A91E2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1AA26-2C00-44D7-A603-76496E7C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A89CE-CB94-4838-9EB1-D7D96D5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CDC76-2316-4DAD-9B57-D4EB63D5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80486-1C7C-4897-BFF1-833A0C1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37CDA-0094-4D11-929D-00C6FDE6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9E594-C536-4BF5-A97D-724ECD95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4B04A3-52D7-4DFD-A7B1-C23CD372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BA781-D739-4F83-A390-4F19C181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58C56-9C76-4F5F-B943-C8B6DB89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1546F-306A-40DB-9EAE-5DFFFE98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E500D-A405-4CBE-94D6-8795AEF7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4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F8D32-C84C-44B4-8F3A-BC580CC4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DA3FD-C794-4EE4-AB28-1FAC890D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F4BFA-B8C2-4718-8995-1CF8192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D8765-E464-4A5B-86C6-EE4A7574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2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2D779-EA87-430B-9EAF-A6DDA9D2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190390-26CF-4B2A-9EFE-D4C1504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7192E-3934-4589-B176-269DC0C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B4CA-6147-4972-854B-7BA7A010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7C13F-18E6-447B-8764-9FA6FF1D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8087B-2DD9-472E-AE3A-B70EFFD3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E5772-846B-45B5-8008-2822ED5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30C6D-57CF-4126-BE2A-DC6F5CA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00ED4-9C75-451A-9F46-AAE061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36DE8-2DD2-49A6-B3FA-3D6CEE6E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920B7-61C1-466B-B821-3F8DD6155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A0E35-0973-40E1-A8A2-25575152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56611-47E9-48B4-A334-6C5DFF4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1195C-1A83-456D-8840-A8D8A71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BF7FE-C429-4191-8CCE-840581E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76EBF-54CA-40E7-BAAC-E84AB18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6D38C-E927-4CEB-AEE2-31CF7D13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25CD5-1555-4076-ADE0-4A0D6DD1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05B5-4DCC-404A-92BF-63173743DAA0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1484B-9FC0-4FDD-855D-A2ED9D29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EBC3A-B4A4-4D00-9896-F09EE05E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7B3E207-5B3D-4EB0-8B7E-EE67620CCB20}"/>
              </a:ext>
            </a:extLst>
          </p:cNvPr>
          <p:cNvSpPr/>
          <p:nvPr/>
        </p:nvSpPr>
        <p:spPr>
          <a:xfrm>
            <a:off x="5512905" y="1809116"/>
            <a:ext cx="2572200" cy="1348530"/>
          </a:xfrm>
          <a:prstGeom prst="roundRect">
            <a:avLst/>
          </a:prstGeom>
          <a:solidFill>
            <a:srgbClr val="E2D5E7"/>
          </a:solidFill>
          <a:ln w="25400" cap="flat" cmpd="sng" algn="ctr">
            <a:solidFill>
              <a:srgbClr val="B29DB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472980-C9B3-4349-8DDA-DD1AA80A22A2}"/>
              </a:ext>
            </a:extLst>
          </p:cNvPr>
          <p:cNvSpPr txBox="1"/>
          <p:nvPr/>
        </p:nvSpPr>
        <p:spPr>
          <a:xfrm>
            <a:off x="5933030" y="1895938"/>
            <a:ext cx="193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虚拟仿真环境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68A9F82-527E-4ACC-B203-66CA054F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29" y="2252509"/>
            <a:ext cx="1913195" cy="825961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6AE7DC-2472-40C4-AFE6-D4FBAA5169B6}"/>
              </a:ext>
            </a:extLst>
          </p:cNvPr>
          <p:cNvCxnSpPr>
            <a:cxnSpLocks/>
          </p:cNvCxnSpPr>
          <p:nvPr/>
        </p:nvCxnSpPr>
        <p:spPr>
          <a:xfrm flipV="1">
            <a:off x="8096981" y="2498154"/>
            <a:ext cx="1113150" cy="295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C1110E37-2B07-49DF-A2B1-7C08B4A2A4C3}"/>
              </a:ext>
            </a:extLst>
          </p:cNvPr>
          <p:cNvSpPr/>
          <p:nvPr/>
        </p:nvSpPr>
        <p:spPr>
          <a:xfrm>
            <a:off x="9222007" y="1805427"/>
            <a:ext cx="1376218" cy="1385454"/>
          </a:xfrm>
          <a:prstGeom prst="flowChartConnector">
            <a:avLst/>
          </a:prstGeom>
          <a:solidFill>
            <a:srgbClr val="D9E8FB"/>
          </a:solidFill>
          <a:ln w="25400" cap="flat" cmpd="sng" algn="ctr">
            <a:solidFill>
              <a:srgbClr val="6487B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7EBC177-4170-470E-A698-7E825EC3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31" y="2575001"/>
            <a:ext cx="495426" cy="50346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1E66CE5-F6FF-4381-9722-277AB9448663}"/>
              </a:ext>
            </a:extLst>
          </p:cNvPr>
          <p:cNvSpPr txBox="1"/>
          <p:nvPr/>
        </p:nvSpPr>
        <p:spPr>
          <a:xfrm>
            <a:off x="9450625" y="1898566"/>
            <a:ext cx="103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强化学习算法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B228A68-F2F6-44B3-AC94-43664BC0E906}"/>
              </a:ext>
            </a:extLst>
          </p:cNvPr>
          <p:cNvSpPr/>
          <p:nvPr/>
        </p:nvSpPr>
        <p:spPr>
          <a:xfrm>
            <a:off x="9050868" y="4591628"/>
            <a:ext cx="1810327" cy="1308484"/>
          </a:xfrm>
          <a:prstGeom prst="rect">
            <a:avLst/>
          </a:prstGeom>
          <a:solidFill>
            <a:srgbClr val="EFCA63"/>
          </a:solidFill>
          <a:ln w="25400" cap="flat" cmpd="sng" algn="ctr">
            <a:solidFill>
              <a:srgbClr val="DA772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607C38-0683-4AAE-B55B-61A574398210}"/>
              </a:ext>
            </a:extLst>
          </p:cNvPr>
          <p:cNvSpPr txBox="1"/>
          <p:nvPr/>
        </p:nvSpPr>
        <p:spPr>
          <a:xfrm>
            <a:off x="9390087" y="4650971"/>
            <a:ext cx="113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智能体</a:t>
            </a:r>
          </a:p>
        </p:txBody>
      </p:sp>
      <p:sp>
        <p:nvSpPr>
          <p:cNvPr id="53" name="流程图: 终止 52">
            <a:extLst>
              <a:ext uri="{FF2B5EF4-FFF2-40B4-BE49-F238E27FC236}">
                <a16:creationId xmlns:a16="http://schemas.microsoft.com/office/drawing/2014/main" id="{00E087FF-E42A-49D2-9C25-CB14F680EE0B}"/>
              </a:ext>
            </a:extLst>
          </p:cNvPr>
          <p:cNvSpPr/>
          <p:nvPr/>
        </p:nvSpPr>
        <p:spPr>
          <a:xfrm>
            <a:off x="2895100" y="3802637"/>
            <a:ext cx="3278906" cy="1223719"/>
          </a:xfrm>
          <a:prstGeom prst="flowChartTerminator">
            <a:avLst/>
          </a:prstGeom>
          <a:solidFill>
            <a:srgbClr val="ECF0F6"/>
          </a:solidFill>
          <a:ln w="254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2A008DC-BB0B-4101-9413-10E5F6790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57" y="4159153"/>
            <a:ext cx="1609769" cy="86495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8245ABD-737B-4D48-AC82-6943234EF583}"/>
              </a:ext>
            </a:extLst>
          </p:cNvPr>
          <p:cNvSpPr txBox="1"/>
          <p:nvPr/>
        </p:nvSpPr>
        <p:spPr>
          <a:xfrm>
            <a:off x="3896179" y="3848154"/>
            <a:ext cx="131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通信框架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2453F8F7-647B-4637-93CD-9CBDB99E967E}"/>
              </a:ext>
            </a:extLst>
          </p:cNvPr>
          <p:cNvCxnSpPr>
            <a:cxnSpLocks/>
            <a:stCxn id="47" idx="4"/>
          </p:cNvCxnSpPr>
          <p:nvPr/>
        </p:nvCxnSpPr>
        <p:spPr>
          <a:xfrm rot="5400000">
            <a:off x="7558129" y="1769814"/>
            <a:ext cx="930921" cy="3773055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4F20BDC-85B1-42E3-BB38-8BA0C691A2E5}"/>
              </a:ext>
            </a:extLst>
          </p:cNvPr>
          <p:cNvSpPr txBox="1"/>
          <p:nvPr/>
        </p:nvSpPr>
        <p:spPr>
          <a:xfrm>
            <a:off x="7348606" y="3783248"/>
            <a:ext cx="117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建议动作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6FB1531-8261-4666-AF1F-725F7C765AC5}"/>
              </a:ext>
            </a:extLst>
          </p:cNvPr>
          <p:cNvCxnSpPr>
            <a:cxnSpLocks/>
          </p:cNvCxnSpPr>
          <p:nvPr/>
        </p:nvCxnSpPr>
        <p:spPr>
          <a:xfrm flipV="1">
            <a:off x="6094056" y="4814530"/>
            <a:ext cx="2894619" cy="571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A28C1E-43B1-4381-84D5-84D185EA3111}"/>
              </a:ext>
            </a:extLst>
          </p:cNvPr>
          <p:cNvSpPr txBox="1"/>
          <p:nvPr/>
        </p:nvSpPr>
        <p:spPr>
          <a:xfrm>
            <a:off x="6301099" y="4481694"/>
            <a:ext cx="242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期望线速度、期望角速度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9EEA1E-7B9B-4215-B383-FBDE0163B6F3}"/>
              </a:ext>
            </a:extLst>
          </p:cNvPr>
          <p:cNvSpPr txBox="1"/>
          <p:nvPr/>
        </p:nvSpPr>
        <p:spPr>
          <a:xfrm>
            <a:off x="8036830" y="2594775"/>
            <a:ext cx="131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传感器信息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1141936-BA1E-4F27-9681-9F745D727916}"/>
              </a:ext>
            </a:extLst>
          </p:cNvPr>
          <p:cNvSpPr txBox="1"/>
          <p:nvPr/>
        </p:nvSpPr>
        <p:spPr>
          <a:xfrm>
            <a:off x="8085105" y="2111684"/>
            <a:ext cx="130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目标点位置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61D878-34AF-483B-A5A5-ECCBCC0BC71D}"/>
              </a:ext>
            </a:extLst>
          </p:cNvPr>
          <p:cNvSpPr txBox="1"/>
          <p:nvPr/>
        </p:nvSpPr>
        <p:spPr>
          <a:xfrm>
            <a:off x="8096980" y="1813237"/>
            <a:ext cx="130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智能体速度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71C4D69D-A473-4789-8010-8268776780CF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>
            <a:off x="3946843" y="5024105"/>
            <a:ext cx="5041833" cy="39181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5453C6C-1F84-487D-AEE8-EB2FA2DADFD4}"/>
              </a:ext>
            </a:extLst>
          </p:cNvPr>
          <p:cNvSpPr txBox="1"/>
          <p:nvPr/>
        </p:nvSpPr>
        <p:spPr>
          <a:xfrm>
            <a:off x="6245224" y="5062587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实际位置、姿态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7E84B3-46C1-4A52-8A1E-2119FB076ADF}"/>
              </a:ext>
            </a:extLst>
          </p:cNvPr>
          <p:cNvSpPr txBox="1"/>
          <p:nvPr/>
        </p:nvSpPr>
        <p:spPr>
          <a:xfrm>
            <a:off x="4903623" y="4217434"/>
            <a:ext cx="96880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3F5170"/>
                </a:solidFill>
                <a:latin typeface="微软雅黑"/>
                <a:ea typeface="微软雅黑"/>
              </a:rPr>
              <a:t>C#</a:t>
            </a:r>
            <a:endParaRPr lang="zh-CN" altLang="en-US" sz="4400" dirty="0">
              <a:solidFill>
                <a:srgbClr val="3F5170"/>
              </a:solidFill>
              <a:latin typeface="微软雅黑"/>
              <a:ea typeface="微软雅黑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56CC782-950A-45C3-92D1-2A4B5F0167D1}"/>
              </a:ext>
            </a:extLst>
          </p:cNvPr>
          <p:cNvCxnSpPr>
            <a:cxnSpLocks/>
          </p:cNvCxnSpPr>
          <p:nvPr/>
        </p:nvCxnSpPr>
        <p:spPr>
          <a:xfrm flipV="1">
            <a:off x="3946841" y="2748208"/>
            <a:ext cx="1566064" cy="1035041"/>
          </a:xfrm>
          <a:prstGeom prst="bentConnector3">
            <a:avLst>
              <a:gd name="adj1" fmla="val 458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8B7C381-4E25-47CD-93E6-A7A3385D8B58}"/>
              </a:ext>
            </a:extLst>
          </p:cNvPr>
          <p:cNvSpPr txBox="1"/>
          <p:nvPr/>
        </p:nvSpPr>
        <p:spPr>
          <a:xfrm>
            <a:off x="3896179" y="2402376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虚拟位置、姿态</a:t>
            </a:r>
          </a:p>
        </p:txBody>
      </p:sp>
      <p:sp>
        <p:nvSpPr>
          <p:cNvPr id="68" name="流程图: 终止 67">
            <a:extLst>
              <a:ext uri="{FF2B5EF4-FFF2-40B4-BE49-F238E27FC236}">
                <a16:creationId xmlns:a16="http://schemas.microsoft.com/office/drawing/2014/main" id="{D3AFB18F-739C-4682-9AD3-974DF69DA9C2}"/>
              </a:ext>
            </a:extLst>
          </p:cNvPr>
          <p:cNvSpPr/>
          <p:nvPr/>
        </p:nvSpPr>
        <p:spPr>
          <a:xfrm>
            <a:off x="1508226" y="1813237"/>
            <a:ext cx="2087167" cy="1104365"/>
          </a:xfrm>
          <a:prstGeom prst="flowChartTerminator">
            <a:avLst/>
          </a:prstGeom>
          <a:solidFill>
            <a:srgbClr val="E3A38A"/>
          </a:solidFill>
          <a:ln w="25400" cap="flat" cmpd="sng" algn="ctr">
            <a:solidFill>
              <a:srgbClr val="A13F0B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1D672E86-52DC-45AA-AE4F-99EB7CF51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4" y="2222846"/>
            <a:ext cx="1419225" cy="733425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936DB11-7094-4A4C-AA1B-0059816B2096}"/>
              </a:ext>
            </a:extLst>
          </p:cNvPr>
          <p:cNvSpPr txBox="1"/>
          <p:nvPr/>
        </p:nvSpPr>
        <p:spPr>
          <a:xfrm>
            <a:off x="1665124" y="1871405"/>
            <a:ext cx="177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混合现实设备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FA579B2-E80E-437E-9622-CE70CAFACB66}"/>
              </a:ext>
            </a:extLst>
          </p:cNvPr>
          <p:cNvCxnSpPr>
            <a:cxnSpLocks/>
          </p:cNvCxnSpPr>
          <p:nvPr/>
        </p:nvCxnSpPr>
        <p:spPr>
          <a:xfrm flipH="1">
            <a:off x="3592315" y="2135995"/>
            <a:ext cx="192059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3AB722F-3748-4423-B855-6C639A490FB3}"/>
              </a:ext>
            </a:extLst>
          </p:cNvPr>
          <p:cNvSpPr txBox="1"/>
          <p:nvPr/>
        </p:nvSpPr>
        <p:spPr>
          <a:xfrm>
            <a:off x="4089901" y="1757944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虚拟场景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D72E3FC-1A2C-4773-82BC-983BD9D883C7}"/>
              </a:ext>
            </a:extLst>
          </p:cNvPr>
          <p:cNvSpPr txBox="1"/>
          <p:nvPr/>
        </p:nvSpPr>
        <p:spPr>
          <a:xfrm>
            <a:off x="2289708" y="3294941"/>
            <a:ext cx="450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拟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呈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现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BF4119-2D67-44C4-AAE1-F57AB6681373}"/>
              </a:ext>
            </a:extLst>
          </p:cNvPr>
          <p:cNvCxnSpPr>
            <a:cxnSpLocks/>
          </p:cNvCxnSpPr>
          <p:nvPr/>
        </p:nvCxnSpPr>
        <p:spPr>
          <a:xfrm>
            <a:off x="2275066" y="2956271"/>
            <a:ext cx="14642" cy="163535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5" name="流程图: 可选过程 74">
            <a:extLst>
              <a:ext uri="{FF2B5EF4-FFF2-40B4-BE49-F238E27FC236}">
                <a16:creationId xmlns:a16="http://schemas.microsoft.com/office/drawing/2014/main" id="{38A0637D-B607-4EEA-83B0-36EC0CDE8B42}"/>
              </a:ext>
            </a:extLst>
          </p:cNvPr>
          <p:cNvSpPr/>
          <p:nvPr/>
        </p:nvSpPr>
        <p:spPr>
          <a:xfrm>
            <a:off x="1450303" y="4603527"/>
            <a:ext cx="1470027" cy="1580016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A2A2A2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7EF4B9-FB47-41D8-8D7E-885FDDE32AF5}"/>
              </a:ext>
            </a:extLst>
          </p:cNvPr>
          <p:cNvSpPr txBox="1"/>
          <p:nvPr/>
        </p:nvSpPr>
        <p:spPr>
          <a:xfrm>
            <a:off x="1714716" y="4671947"/>
            <a:ext cx="98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观察者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E7F2A6-3C1E-47FD-B505-8E1398F8E971}"/>
              </a:ext>
            </a:extLst>
          </p:cNvPr>
          <p:cNvCxnSpPr>
            <a:cxnSpLocks/>
          </p:cNvCxnSpPr>
          <p:nvPr/>
        </p:nvCxnSpPr>
        <p:spPr>
          <a:xfrm flipH="1">
            <a:off x="2895099" y="5664118"/>
            <a:ext cx="609357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5BBC8D3-A1DE-4A11-B493-D5FA5E6AD9C4}"/>
              </a:ext>
            </a:extLst>
          </p:cNvPr>
          <p:cNvSpPr txBox="1"/>
          <p:nvPr/>
        </p:nvSpPr>
        <p:spPr>
          <a:xfrm>
            <a:off x="5456925" y="5703445"/>
            <a:ext cx="1038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真实呈现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B3B524-00CB-B83B-57F5-5213DE414813}"/>
              </a:ext>
            </a:extLst>
          </p:cNvPr>
          <p:cNvSpPr txBox="1"/>
          <p:nvPr/>
        </p:nvSpPr>
        <p:spPr>
          <a:xfrm>
            <a:off x="4328785" y="3014132"/>
            <a:ext cx="109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感知信息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F1BA678-36A4-10DD-4CD8-169824AC1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2597" y="2953641"/>
            <a:ext cx="1384399" cy="824244"/>
          </a:xfrm>
          <a:prstGeom prst="bentConnector3">
            <a:avLst>
              <a:gd name="adj1" fmla="val 100543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3CA14A0-E13E-E5EF-0A45-C6B5A7C0C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348" y="5060362"/>
            <a:ext cx="1135536" cy="770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423DC6-8AE3-32AF-3B11-02EA5B78C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95" y="536189"/>
            <a:ext cx="1316062" cy="119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06B942-EBBF-7806-4B49-CDC407F38D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778" r="7218" b="16415"/>
          <a:stretch/>
        </p:blipFill>
        <p:spPr>
          <a:xfrm>
            <a:off x="5573585" y="525970"/>
            <a:ext cx="2658525" cy="1148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5F8C97-8FD7-F5AD-A850-E9020219A2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223" y="5042203"/>
            <a:ext cx="1052079" cy="9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CE97EE-F493-D7BE-B2F7-261AC89E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90" y="736816"/>
            <a:ext cx="5161971" cy="46863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8E9D06-FA8D-DD28-1305-E161EC1DD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8" r="7218" b="16415"/>
          <a:stretch/>
        </p:blipFill>
        <p:spPr>
          <a:xfrm>
            <a:off x="2224790" y="2552371"/>
            <a:ext cx="5124982" cy="2213586"/>
          </a:xfrm>
          <a:prstGeom prst="rect">
            <a:avLst/>
          </a:prstGeom>
          <a:effectLst>
            <a:outerShdw blurRad="38100" dist="127000" dir="5400000" sx="123000" sy="123000" algn="ctr" rotWithShape="0">
              <a:schemeClr val="bg1">
                <a:alpha val="37000"/>
              </a:schemeClr>
            </a:outerShdw>
            <a:reflection stA="45000" endPos="6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3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EB512F-608F-763C-5179-9C7B48F12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5" y="996179"/>
            <a:ext cx="4995047" cy="4865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0EDDB-3E9A-3EBD-548A-60785DB15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03" y="996179"/>
            <a:ext cx="4969167" cy="48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49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 bowen</dc:creator>
  <cp:lastModifiedBy>颖 陈</cp:lastModifiedBy>
  <cp:revision>11</cp:revision>
  <dcterms:created xsi:type="dcterms:W3CDTF">2023-06-18T12:21:12Z</dcterms:created>
  <dcterms:modified xsi:type="dcterms:W3CDTF">2023-07-29T07:01:28Z</dcterms:modified>
</cp:coreProperties>
</file>