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E4CF6-66C5-43BB-ADFD-4152E7DE9E78}" v="5" dt="2023-08-26T14:52:3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y W" userId="fb79eb305d6853e4" providerId="LiveId" clId="{A43E4CF6-66C5-43BB-ADFD-4152E7DE9E78}"/>
    <pc:docChg chg="undo custSel addSld modSld">
      <pc:chgData name="zy W" userId="fb79eb305d6853e4" providerId="LiveId" clId="{A43E4CF6-66C5-43BB-ADFD-4152E7DE9E78}" dt="2023-08-26T14:58:29.293" v="1764" actId="20577"/>
      <pc:docMkLst>
        <pc:docMk/>
      </pc:docMkLst>
      <pc:sldChg chg="addSp delSp modSp new mod">
        <pc:chgData name="zy W" userId="fb79eb305d6853e4" providerId="LiveId" clId="{A43E4CF6-66C5-43BB-ADFD-4152E7DE9E78}" dt="2023-08-26T14:52:32.773" v="790" actId="1076"/>
        <pc:sldMkLst>
          <pc:docMk/>
          <pc:sldMk cId="2555673544" sldId="256"/>
        </pc:sldMkLst>
        <pc:spChg chg="del">
          <ac:chgData name="zy W" userId="fb79eb305d6853e4" providerId="LiveId" clId="{A43E4CF6-66C5-43BB-ADFD-4152E7DE9E78}" dt="2023-08-26T14:45:56.475" v="1" actId="478"/>
          <ac:spMkLst>
            <pc:docMk/>
            <pc:sldMk cId="2555673544" sldId="256"/>
            <ac:spMk id="2" creationId="{CFF9BEE0-8869-CBD3-F05D-39FD88D2CBA1}"/>
          </ac:spMkLst>
        </pc:spChg>
        <pc:spChg chg="del">
          <ac:chgData name="zy W" userId="fb79eb305d6853e4" providerId="LiveId" clId="{A43E4CF6-66C5-43BB-ADFD-4152E7DE9E78}" dt="2023-08-26T14:45:56.475" v="1" actId="478"/>
          <ac:spMkLst>
            <pc:docMk/>
            <pc:sldMk cId="2555673544" sldId="256"/>
            <ac:spMk id="3" creationId="{5EDD8C57-7C21-6E78-A6AB-217461B406C2}"/>
          </ac:spMkLst>
        </pc:spChg>
        <pc:spChg chg="add mod">
          <ac:chgData name="zy W" userId="fb79eb305d6853e4" providerId="LiveId" clId="{A43E4CF6-66C5-43BB-ADFD-4152E7DE9E78}" dt="2023-08-26T14:46:11.423" v="5" actId="14100"/>
          <ac:spMkLst>
            <pc:docMk/>
            <pc:sldMk cId="2555673544" sldId="256"/>
            <ac:spMk id="4" creationId="{19F75EE8-F7E0-F08E-C072-668043BE38E6}"/>
          </ac:spMkLst>
        </pc:spChg>
        <pc:spChg chg="add mod">
          <ac:chgData name="zy W" userId="fb79eb305d6853e4" providerId="LiveId" clId="{A43E4CF6-66C5-43BB-ADFD-4152E7DE9E78}" dt="2023-08-26T14:46:56.532" v="85" actId="207"/>
          <ac:spMkLst>
            <pc:docMk/>
            <pc:sldMk cId="2555673544" sldId="256"/>
            <ac:spMk id="5" creationId="{16FA06F7-873F-00D9-D90A-2667CE6D1805}"/>
          </ac:spMkLst>
        </pc:spChg>
        <pc:spChg chg="add mod">
          <ac:chgData name="zy W" userId="fb79eb305d6853e4" providerId="LiveId" clId="{A43E4CF6-66C5-43BB-ADFD-4152E7DE9E78}" dt="2023-08-26T14:52:32.773" v="790" actId="1076"/>
          <ac:spMkLst>
            <pc:docMk/>
            <pc:sldMk cId="2555673544" sldId="256"/>
            <ac:spMk id="6" creationId="{37A9AE67-8E82-ABBC-AEAF-58A7A89436E9}"/>
          </ac:spMkLst>
        </pc:spChg>
      </pc:sldChg>
      <pc:sldChg chg="modSp add mod">
        <pc:chgData name="zy W" userId="fb79eb305d6853e4" providerId="LiveId" clId="{A43E4CF6-66C5-43BB-ADFD-4152E7DE9E78}" dt="2023-08-26T14:58:29.293" v="1764" actId="20577"/>
        <pc:sldMkLst>
          <pc:docMk/>
          <pc:sldMk cId="3354522966" sldId="257"/>
        </pc:sldMkLst>
        <pc:spChg chg="mod">
          <ac:chgData name="zy W" userId="fb79eb305d6853e4" providerId="LiveId" clId="{A43E4CF6-66C5-43BB-ADFD-4152E7DE9E78}" dt="2023-08-26T14:52:56.550" v="797" actId="1076"/>
          <ac:spMkLst>
            <pc:docMk/>
            <pc:sldMk cId="3354522966" sldId="257"/>
            <ac:spMk id="5" creationId="{16FA06F7-873F-00D9-D90A-2667CE6D1805}"/>
          </ac:spMkLst>
        </pc:spChg>
        <pc:spChg chg="mod">
          <ac:chgData name="zy W" userId="fb79eb305d6853e4" providerId="LiveId" clId="{A43E4CF6-66C5-43BB-ADFD-4152E7DE9E78}" dt="2023-08-26T14:58:29.293" v="1764" actId="20577"/>
          <ac:spMkLst>
            <pc:docMk/>
            <pc:sldMk cId="3354522966" sldId="257"/>
            <ac:spMk id="6" creationId="{37A9AE67-8E82-ABBC-AEAF-58A7A89436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CDCEA-3E94-4DA5-A22D-F034CB65E10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1796-567A-4684-AA61-0CE10F85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1796-567A-4684-AA61-0CE10F85E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1796-567A-4684-AA61-0CE10F85E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E3D0-ADC3-05E8-81E1-1730328C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7A4DFD-B6BE-0F2E-BF08-8C5204BD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F9AC5-A051-4D85-B628-20916A11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A637-1ED4-6DF8-65D2-DB44A82C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4428B-1FF2-3370-2AA6-ADBCB7B3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441A-C761-3CCD-D7BE-F89E547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8A857-E044-DF2F-63B9-749884361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4301E-3216-FC96-AFB1-CD318925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8555D-823C-5461-7687-7325B63E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BD193-9264-95AF-64E5-454A2B3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C27055-A1F0-76E2-FFA2-708A8722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757A0-52CF-AC35-F70C-8BC8AC54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D6EE9-062A-3D97-ADE6-1156442F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0099A-3514-0362-F846-46886E1B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7AA0-DEEC-96CB-A049-95A47E8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3E7B-03E2-13F8-F600-50FB0621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AA489-65F0-70B0-D320-24617F97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BE14-11D5-6796-4FA0-FE19B6A2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77195-A28A-43DE-6562-6BA3FD3E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E394A-6DEF-1E96-F742-82EB86E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8EEF-D058-9381-43FF-E174613F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44F7D-2939-81EA-A9DE-EC235B46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9D938-8769-E53C-BF4F-DDBAFF10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9B324-1045-1FF0-85DD-65BCAACE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0C50C-E444-560F-3DBB-E93ECE0F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DAB0-6A74-2E1F-C197-9889FAC3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FB2C0-F40A-165A-AD68-C3F791DA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E11CB-7BB1-7EA8-20E3-EC68490E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64270-0B5D-FF4D-4C01-0843F213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023AC-DB34-FE36-EB07-F68B503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00F41-DFA8-0109-68C0-58E39A5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C611-2605-29A6-8B08-784A9AA0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5EEC7-0DD6-45B7-EC2D-22117DB9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E1528-8AEB-02F4-CA9A-E1D1D073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393A5-C62F-4884-B541-2F1DC18D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3F3F8-25A7-64FC-63EF-54434C9C7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D3DB9-192A-D86B-6D40-AD9B9424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ED7635-F551-6BB4-0CAB-6A9551E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BDEEF-B6A2-5F0C-A18B-61764FC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0EEE-98E8-E25F-5668-793D8547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7ED5E-FF9F-130D-E170-F8850F67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B8325-A2A3-0EB0-C98B-2CA9E9FB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29451-7562-5276-C2E7-BBA9073A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6AF42-726A-5BB1-9345-C7FD10D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9C12AB-070C-C0DC-3BA2-7718DFA5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10851-203F-0DBA-4FBA-290AACBE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F283-ED68-7BFE-90E7-8A97E19D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65F1A-35FD-2145-C2F5-449F87C7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838BB-C493-1C8D-9720-8BB666875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213F2-0AA0-C1C0-AB16-F6E1A123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5E1-7FC3-989D-E24D-F03106D0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E0FC6-97E1-6240-1B9D-C0CDA6FB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E9575-2115-CEB0-0E4F-9C73F869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D2189-79A9-83C0-9D27-4EDD244C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9B3E5-6697-9B64-BC6B-FC910778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BFAE3-8023-12BA-2165-6A3DB042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D1788-108F-E9E6-7634-4D82F48B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8F5CD-2FF5-FC83-EB15-C5484364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70C59-2EAC-3839-30FF-7F71D9D4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B92DB-9C92-F13C-8F6E-6773D81B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3E2E6-C25D-7A25-AA29-02F2BA9F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3D2A-9725-453E-9F16-7C83C9DD9F4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9883D-16A6-EAE3-BAAA-852B44FB0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CA8B6-5082-1F8F-A7A2-771B70952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9A84-E65A-4D9F-8AE2-29E42CAE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F75EE8-F7E0-F08E-C072-668043BE38E6}"/>
              </a:ext>
            </a:extLst>
          </p:cNvPr>
          <p:cNvSpPr/>
          <p:nvPr/>
        </p:nvSpPr>
        <p:spPr>
          <a:xfrm>
            <a:off x="331393" y="368215"/>
            <a:ext cx="116602" cy="454131"/>
          </a:xfrm>
          <a:prstGeom prst="roundRect">
            <a:avLst>
              <a:gd name="adj" fmla="val 438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A06F7-873F-00D9-D90A-2667CE6D1805}"/>
              </a:ext>
            </a:extLst>
          </p:cNvPr>
          <p:cNvSpPr txBox="1"/>
          <p:nvPr/>
        </p:nvSpPr>
        <p:spPr>
          <a:xfrm>
            <a:off x="389694" y="368215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信号与系统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数字信号处理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的区别和联系</a:t>
            </a:r>
            <a:endParaRPr lang="en-US" sz="24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9AE67-8E82-ABBC-AEAF-58A7A89436E9}"/>
              </a:ext>
            </a:extLst>
          </p:cNvPr>
          <p:cNvSpPr txBox="1"/>
          <p:nvPr/>
        </p:nvSpPr>
        <p:spPr>
          <a:xfrm>
            <a:off x="515690" y="1607467"/>
            <a:ext cx="11160620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区别：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信号与系统</a:t>
            </a:r>
            <a:r>
              <a:rPr lang="en-US" altLang="zh-CN" dirty="0"/>
              <a:t>》</a:t>
            </a:r>
            <a:r>
              <a:rPr lang="zh-CN" altLang="en-US" dirty="0"/>
              <a:t>侧重于对已知信号的分析，包含连续信号和离散信号的分析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数字信号处理</a:t>
            </a:r>
            <a:r>
              <a:rPr lang="en-US" altLang="zh-CN" dirty="0"/>
              <a:t>》</a:t>
            </a:r>
            <a:r>
              <a:rPr lang="zh-CN" altLang="en-US" dirty="0"/>
              <a:t>侧重于对离散事件信号和系统的分析，注重采样和量化等数字化主力的过程，采用的方法也与离散时间信号相关（如离散傅里叶变换和离散小波变换）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联系：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信号与系统</a:t>
            </a:r>
            <a:r>
              <a:rPr lang="en-US" altLang="zh-CN" dirty="0"/>
              <a:t>》</a:t>
            </a:r>
            <a:r>
              <a:rPr lang="zh-CN" altLang="en-US" dirty="0"/>
              <a:t>为</a:t>
            </a:r>
            <a:r>
              <a:rPr lang="en-US" altLang="zh-CN" dirty="0"/>
              <a:t>《</a:t>
            </a:r>
            <a:r>
              <a:rPr lang="zh-CN" altLang="en-US" dirty="0"/>
              <a:t>数字信号处理</a:t>
            </a:r>
            <a:r>
              <a:rPr lang="en-US" altLang="zh-CN" dirty="0"/>
              <a:t>》</a:t>
            </a:r>
            <a:r>
              <a:rPr lang="zh-CN" altLang="en-US" dirty="0"/>
              <a:t>的基本概念提供了基础，并让我们初步了解了信号与系统的性质和分析方法，</a:t>
            </a:r>
            <a:r>
              <a:rPr lang="en-US" altLang="zh-CN" dirty="0"/>
              <a:t>《</a:t>
            </a:r>
            <a:r>
              <a:rPr lang="zh-CN" altLang="en-US" dirty="0"/>
              <a:t>数字信号处理</a:t>
            </a:r>
            <a:r>
              <a:rPr lang="en-US" altLang="zh-CN" dirty="0"/>
              <a:t>》</a:t>
            </a:r>
            <a:r>
              <a:rPr lang="zh-CN" altLang="en-US" dirty="0"/>
              <a:t>中的一些内容是</a:t>
            </a:r>
            <a:r>
              <a:rPr lang="en-US" altLang="zh-CN" dirty="0"/>
              <a:t>《</a:t>
            </a:r>
            <a:r>
              <a:rPr lang="zh-CN" altLang="en-US" dirty="0"/>
              <a:t>信号与系统</a:t>
            </a:r>
            <a:r>
              <a:rPr lang="en-US" altLang="zh-CN" dirty="0"/>
              <a:t>》</a:t>
            </a:r>
            <a:r>
              <a:rPr lang="zh-CN" altLang="en-US" dirty="0"/>
              <a:t>中的扩展。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6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F75EE8-F7E0-F08E-C072-668043BE38E6}"/>
              </a:ext>
            </a:extLst>
          </p:cNvPr>
          <p:cNvSpPr/>
          <p:nvPr/>
        </p:nvSpPr>
        <p:spPr>
          <a:xfrm>
            <a:off x="331393" y="368215"/>
            <a:ext cx="116602" cy="454131"/>
          </a:xfrm>
          <a:prstGeom prst="roundRect">
            <a:avLst>
              <a:gd name="adj" fmla="val 438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A06F7-873F-00D9-D90A-2667CE6D1805}"/>
              </a:ext>
            </a:extLst>
          </p:cNvPr>
          <p:cNvSpPr txBox="1"/>
          <p:nvPr/>
        </p:nvSpPr>
        <p:spPr>
          <a:xfrm>
            <a:off x="515690" y="355917"/>
            <a:ext cx="1163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B0F0"/>
                </a:solidFill>
                <a:latin typeface="+mn-ea"/>
              </a:rPr>
              <a:t>Matlab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Python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dirty="0" err="1">
                <a:solidFill>
                  <a:srgbClr val="00B0F0"/>
                </a:solidFill>
                <a:latin typeface="+mn-ea"/>
              </a:rPr>
              <a:t>MWorks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等工具软件对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数字信号处理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课程学习的作用和帮助</a:t>
            </a:r>
            <a:endParaRPr lang="en-US" sz="24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9AE67-8E82-ABBC-AEAF-58A7A89436E9}"/>
              </a:ext>
            </a:extLst>
          </p:cNvPr>
          <p:cNvSpPr txBox="1"/>
          <p:nvPr/>
        </p:nvSpPr>
        <p:spPr>
          <a:xfrm>
            <a:off x="515690" y="1607467"/>
            <a:ext cx="1116062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 这些工具软件提供了较为全面的计算工具，如</a:t>
            </a:r>
            <a:r>
              <a:rPr lang="en-US" altLang="zh-CN" dirty="0" err="1"/>
              <a:t>Matlab</a:t>
            </a:r>
            <a:r>
              <a:rPr lang="zh-CN" altLang="en-US" dirty="0"/>
              <a:t>的工具箱，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SciPy</a:t>
            </a:r>
            <a:r>
              <a:rPr lang="zh-CN" altLang="en-US" dirty="0"/>
              <a:t>以及开源工具箱等，可以帮助我们在处理信号的过程中快速方便的得到所需的结果。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 这些工具都有较为详细的文档帮助或者社区，里面提供的资料以及社区案例可以帮助我们快速上手，完成对软件的学习与使用。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 这些工具对</a:t>
            </a:r>
            <a:r>
              <a:rPr lang="en-US" altLang="zh-CN" dirty="0"/>
              <a:t>《</a:t>
            </a:r>
            <a:r>
              <a:rPr lang="zh-CN" altLang="en-US" dirty="0"/>
              <a:t>数字信号处理</a:t>
            </a:r>
            <a:r>
              <a:rPr lang="en-US" altLang="zh-CN" dirty="0"/>
              <a:t>》</a:t>
            </a:r>
            <a:r>
              <a:rPr lang="zh-CN" altLang="en-US" dirty="0"/>
              <a:t>中常用的处理方法都提供了相应的示例文件供我们参考，如</a:t>
            </a:r>
            <a:r>
              <a:rPr lang="en-US" altLang="zh-CN" dirty="0" err="1"/>
              <a:t>Matlab</a:t>
            </a:r>
            <a:r>
              <a:rPr lang="zh-CN" altLang="en-US" dirty="0"/>
              <a:t>的示例和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 这些工具均支持实时交互式编程，省去繁杂的编译步骤，可以快速得到所需要的结果并方便进行调试。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 这些工具提供了较为强大的图形绘制功能，如</a:t>
            </a:r>
            <a:r>
              <a:rPr lang="en-US" altLang="zh-CN" dirty="0" err="1"/>
              <a:t>Matlab</a:t>
            </a:r>
            <a:r>
              <a:rPr lang="zh-CN" altLang="en-US" dirty="0"/>
              <a:t>的</a:t>
            </a:r>
            <a:r>
              <a:rPr lang="en-US" altLang="zh-CN" dirty="0"/>
              <a:t>plot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Matplotlib</a:t>
            </a:r>
            <a:r>
              <a:rPr lang="zh-CN" altLang="en-US" dirty="0"/>
              <a:t>等，可以帮助我们将模拟仿真的结果绘制成图形。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52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W</dc:creator>
  <cp:lastModifiedBy>zy W</cp:lastModifiedBy>
  <cp:revision>1</cp:revision>
  <dcterms:created xsi:type="dcterms:W3CDTF">2023-08-26T14:45:48Z</dcterms:created>
  <dcterms:modified xsi:type="dcterms:W3CDTF">2023-08-26T14:58:36Z</dcterms:modified>
</cp:coreProperties>
</file>