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  <a:endParaRPr kumimoji="0" lang="zh-CN" altLang="en-US" sz="3600" b="1" i="0" u="none" strike="noStrike" kern="1200" cap="none" spc="600" normalizeH="0" baseline="0" noProof="0" dirty="0">
              <a:ln>
                <a:noFill/>
              </a:ln>
              <a:solidFill>
                <a:srgbClr val="006C39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1" name="组合 3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6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3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0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4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2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39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37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8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58975" y="2567305"/>
            <a:ext cx="3295650" cy="1157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第</a:t>
            </a:r>
            <a:r>
              <a:rPr lang="en-US" altLang="zh-CN" sz="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7</a:t>
            </a:r>
            <a:r>
              <a:rPr lang="zh-CN" altLang="en-US" sz="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章</a:t>
            </a:r>
            <a:endParaRPr lang="zh-CN" altLang="en-US" sz="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34915" y="2596515"/>
            <a:ext cx="6800850" cy="7562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buClrTx/>
              <a:buSzTx/>
              <a:buFontTx/>
            </a:pPr>
            <a:r>
              <a:rPr lang="zh-CN" altLang="en-US" sz="4000" b="1" spc="300" dirty="0">
                <a:latin typeface="微软雅黑" panose="020B0503020204020204" charset="-122"/>
                <a:sym typeface="+mn-ea"/>
              </a:rPr>
              <a:t>频谱分析</a:t>
            </a:r>
            <a:endParaRPr lang="zh-CN" altLang="en-US" sz="4000" b="1" spc="300" dirty="0">
              <a:latin typeface="微软雅黑" panose="020B050302020402020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969905" y="2567305"/>
            <a:ext cx="0" cy="11353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684645" y="3352800"/>
            <a:ext cx="3616960" cy="7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54295" y="3552825"/>
            <a:ext cx="668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</a:rPr>
              <a:t>Spectral analysis</a:t>
            </a:r>
            <a:endParaRPr lang="en-US" altLang="zh-CN" b="1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频谱分析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4315" y="1103630"/>
            <a:ext cx="10916285" cy="4545965"/>
            <a:chOff x="369" y="1738"/>
            <a:chExt cx="17191" cy="7159"/>
          </a:xfrm>
        </p:grpSpPr>
        <p:sp>
          <p:nvSpPr>
            <p:cNvPr id="12" name="文本框 11"/>
            <p:cNvSpPr txBox="1"/>
            <p:nvPr/>
          </p:nvSpPr>
          <p:spPr>
            <a:xfrm>
              <a:off x="369" y="1738"/>
              <a:ext cx="3917" cy="40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6600" spc="300" dirty="0">
                  <a:solidFill>
                    <a:schemeClr val="accent1"/>
                  </a:solidFill>
                  <a:latin typeface="黑体" panose="02010609060101010101" charset="-122"/>
                  <a:ea typeface="黑体" panose="02010609060101010101" charset="-122"/>
                </a:rPr>
                <a:t>“</a:t>
              </a:r>
              <a:endParaRPr lang="zh-CN" altLang="en-US" sz="16600" spc="30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640" y="2037"/>
              <a:ext cx="15920" cy="6860"/>
              <a:chOff x="1640" y="2037"/>
              <a:chExt cx="15920" cy="686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40" y="2037"/>
                <a:ext cx="15920" cy="6860"/>
              </a:xfrm>
              <a:prstGeom prst="rect">
                <a:avLst/>
              </a:prstGeom>
              <a:noFill/>
              <a:ln w="31750">
                <a:gradFill>
                  <a:gsLst>
                    <a:gs pos="1300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460" y="3897"/>
                <a:ext cx="14280" cy="47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zh-CN"/>
                </a:defPPr>
                <a:lvl1pPr>
                  <a:lnSpc>
                    <a:spcPct val="130000"/>
                  </a:lnSpc>
                  <a:defRPr sz="1200" spc="300"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lvl1pPr>
              </a:lstStyle>
              <a:p>
                <a:pPr algn="just"/>
                <a:r>
                  <a:rPr lang="zh-CN" altLang="en-US" sz="2000" dirty="0"/>
                  <a:t>频谱分析是一种将复杂信号分解为较简单信号的技术。许多物理信号均可以表示为许多不同频率简单信号的和，找出一个信号在不同频率下的信息（如振幅、功率、强度或相位等）的做法即为频谱分析。频谱分析的目的是把复杂的时间历程波形，经过傅里叶变换分解为若干单一的谐波分量来研究，以获得信号的频率结构以及各谐波和相位信息。在本部分中，将介绍</a:t>
                </a:r>
                <a:r>
                  <a:rPr lang="zh-CN" altLang="en-US" sz="2000" dirty="0">
                    <a:sym typeface="+mn-ea"/>
                  </a:rPr>
                  <a:t>基于</a:t>
                </a:r>
                <a:r>
                  <a:rPr lang="en-US" altLang="zh-CN" sz="2000" dirty="0">
                    <a:sym typeface="+mn-ea"/>
                  </a:rPr>
                  <a:t>Python</a:t>
                </a:r>
                <a:r>
                  <a:rPr lang="zh-CN" altLang="en-US" sz="2000" dirty="0">
                    <a:sym typeface="+mn-ea"/>
                  </a:rPr>
                  <a:t>的</a:t>
                </a:r>
                <a:r>
                  <a:rPr lang="zh-CN" altLang="en-US" sz="2000" b="1" dirty="0"/>
                  <a:t>频谱分析</a:t>
                </a:r>
                <a:r>
                  <a:rPr lang="zh-CN" altLang="en-US" sz="2000" dirty="0"/>
                  <a:t>实例，</a:t>
                </a:r>
                <a:r>
                  <a:rPr lang="zh-CN" altLang="en-US" sz="2000" dirty="0">
                    <a:sym typeface="+mn-ea"/>
                  </a:rPr>
                  <a:t>主要介绍</a:t>
                </a:r>
                <a:r>
                  <a:rPr lang="zh-CN" altLang="en-US" sz="2000" b="1" dirty="0"/>
                  <a:t>频谱估计、加窗法</a:t>
                </a:r>
                <a:r>
                  <a:rPr lang="zh-CN" altLang="en-US" sz="2000" dirty="0"/>
                  <a:t>两部分。</a:t>
                </a:r>
                <a:endParaRPr lang="zh-CN" altLang="en-US" sz="2000" dirty="0"/>
              </a:p>
            </p:txBody>
          </p:sp>
        </p:grp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频谱分析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60400" y="2842116"/>
          <a:ext cx="10858500" cy="3197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515100"/>
              </a:tblGrid>
              <a:tr h="5448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bg1"/>
                          </a:solidFill>
                        </a:rPr>
                        <a:t>函数名</a:t>
                      </a:r>
                      <a:endParaRPr lang="zh-CN" altLang="en-US" sz="1600" spc="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bg1"/>
                          </a:solidFill>
                        </a:rPr>
                        <a:t>简介</a:t>
                      </a:r>
                      <a:endParaRPr lang="zh-CN" altLang="en-US" sz="1600" spc="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cpsd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互功率谱密度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6292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findpeaks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查找局部极大值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tfestimate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传递函数估计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db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sym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将能量或功率测量值转换为分贝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db2mag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sym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将分贝 (dB) 转换为幅度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173480" y="1240155"/>
            <a:ext cx="10346055" cy="1278255"/>
            <a:chOff x="1811" y="2838"/>
            <a:chExt cx="16293" cy="2013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6414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频谱估计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3775"/>
              <a:ext cx="16293" cy="10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频谱估计包含功率谱、相干性、窗口等，信号处理工具箱提供一系列频谱分析函数用于表征信号的频率成分，其中部分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Python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函数如下表所示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。</a:t>
              </a: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频谱分析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3480" y="1240155"/>
            <a:ext cx="10221595" cy="1621155"/>
            <a:chOff x="1811" y="2838"/>
            <a:chExt cx="16097" cy="2553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10367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</a:t>
              </a:r>
              <a:r>
                <a:rPr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使用FFT获得功率频谱密度估计</a:t>
              </a:r>
              <a:endParaRPr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3734"/>
              <a:ext cx="16097" cy="16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功率谱密度表征的是单位频带内的信号功率，即信号功率在频域的分布状况。创建一个含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N(0,1) 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加性噪声的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100 Hz 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正弦波信号。采样频率为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1 kHz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。信号长度为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1000 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个采样点。对该信号进行功率谱密度估计。</a:t>
              </a: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173480" y="5683885"/>
            <a:ext cx="4497705" cy="570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含加性噪声的正弦波信号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72580" y="5684520"/>
            <a:ext cx="4312920" cy="5702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  <a:sym typeface="+mn-ea"/>
              </a:rPr>
              <a:t>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 信号频谱图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59" name="图片 15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3235" y="3261360"/>
            <a:ext cx="3917950" cy="216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图片 1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7365" y="3261995"/>
            <a:ext cx="3506470" cy="215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频谱分析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3480" y="1970405"/>
            <a:ext cx="6583045" cy="3563620"/>
            <a:chOff x="1811" y="3988"/>
            <a:chExt cx="10367" cy="5612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3988"/>
              <a:ext cx="10367" cy="11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</a:t>
              </a:r>
              <a:r>
                <a:rPr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切比雪夫窗</a:t>
              </a:r>
              <a:endParaRPr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5166"/>
              <a:ext cx="6601" cy="44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切比雪夫窗是一种在数字信号处理中使用的窗口函数。它是基于切比雪夫多项式设计的，用于减少谱泄露和频谱的主瓣宽度，同时控制旁瓣水平。生成并显示旁瓣衰减为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40 dB 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的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50 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点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Chebyshev 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窗口。</a:t>
              </a: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440170" y="5534025"/>
            <a:ext cx="4626610" cy="657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  <a:sym typeface="+mn-ea"/>
              </a:rPr>
              <a:t>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 旁瓣衰减为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 40 dB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 50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点切比雪夫窗口时域图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3480" y="1240155"/>
            <a:ext cx="4072890" cy="5949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eaLnBrk="1" hangingPunct="1">
              <a:lnSpc>
                <a:spcPct val="130000"/>
              </a:lnSpc>
            </a:pPr>
            <a:r>
              <a: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rPr>
              <a:t>加窗法</a:t>
            </a:r>
            <a:endParaRPr lang="zh-CN" altLang="en-US" sz="2400" b="1" spc="3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pic>
        <p:nvPicPr>
          <p:cNvPr id="77" name="图片 77" descr="下载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3650" y="2112645"/>
            <a:ext cx="4810125" cy="31889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3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WPS 演示</Application>
  <PresentationFormat>宽屏</PresentationFormat>
  <Paragraphs>62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Century Gothic</vt:lpstr>
      <vt:lpstr>华文楷体</vt:lpstr>
      <vt:lpstr>黑体</vt:lpstr>
      <vt:lpstr>Times New Roman</vt:lpstr>
      <vt:lpstr>WPS</vt:lpstr>
      <vt:lpstr>目3​​</vt:lpstr>
      <vt:lpstr>PowerPoint 演示文稿</vt:lpstr>
      <vt:lpstr>3.5 频谱分析</vt:lpstr>
      <vt:lpstr>3.5 频谱分析</vt:lpstr>
      <vt:lpstr>3.5 频谱分析</vt:lpstr>
      <vt:lpstr>3.5 频谱分析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然浮生若梦</dc:creator>
  <cp:lastModifiedBy>觅渡yi</cp:lastModifiedBy>
  <cp:revision>3</cp:revision>
  <dcterms:created xsi:type="dcterms:W3CDTF">2023-08-09T12:44:00Z</dcterms:created>
  <dcterms:modified xsi:type="dcterms:W3CDTF">2024-11-22T12:44:06Z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2052-12.1.0.18912</vt:lpwstr>
  </property>
</Properties>
</file>