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72465" y="2567305"/>
            <a:ext cx="4231005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8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en-US" altLang="zh-CN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3600" b="1" spc="300" dirty="0">
                <a:latin typeface="微软雅黑" panose="020B0503020204020204" charset="-122"/>
                <a:sym typeface="+mn-ea"/>
              </a:rPr>
              <a:t>借助大语言模型</a:t>
            </a:r>
            <a:r>
              <a:rPr lang="zh-CN" altLang="en-US" sz="3600" b="1" spc="300" dirty="0">
                <a:latin typeface="微软雅黑" panose="020B0503020204020204" charset="-122"/>
                <a:sym typeface="+mn-ea"/>
              </a:rPr>
              <a:t>实现信号处理</a:t>
            </a:r>
            <a:endParaRPr lang="zh-CN" altLang="en-US" sz="3600" b="1" spc="300" dirty="0">
              <a:latin typeface="微软雅黑" panose="020B0503020204020204" charset="-122"/>
            </a:endParaRPr>
          </a:p>
          <a:p>
            <a:pPr algn="ctr"/>
            <a:endParaRPr lang="zh-CN" altLang="en-US" sz="2800" spc="300" dirty="0">
              <a:latin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54295" y="3552825"/>
            <a:ext cx="668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Signal processing is realized by means of large language model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2754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974590" y="3352800"/>
            <a:ext cx="6861175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设计数字滤波器并绘制其频率响应曲线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7480" y="1068705"/>
            <a:ext cx="8654415" cy="20872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921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7620" y="5520055"/>
            <a:ext cx="7086600" cy="462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8-3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数字巴特沃斯滤波器频率响应曲线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5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790" y="1593215"/>
            <a:ext cx="5980430" cy="367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对信号进行DFT运算并绘制信号幅度与相位图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9935" y="1189990"/>
            <a:ext cx="10704195" cy="4602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【案例要求】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离散傅里叶变换在信号处理应用方面是极为常见的，快速傅里叶变换（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 Fourier Transform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）是一种高效计算离散傅里叶变换（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Discrete Fourier Transform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）的算法。我们通过对信号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变化来验证现阶段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在代码生成方面的效果。我们首先在不指定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点数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的情况下，默认长度为信号长度，对信号进行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变换，绘制信号的幅度和相位图。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prompt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需要根据提示一步步编写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代码，首先对信号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x=sin(2*pi*15*t) +sin(2*pi*40*t)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变换，绘制变换后的幅度谱，去除相位中的突变，确保相邻相位差在连续范围内，并过滤掉较小的幅度，绘制相位谱图。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【生成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中，可以使用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numpy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库来执行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FFT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变换，并绘制所需的幅度谱和相位谱图。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对信号进行DFT运算并绘制信号幅度与相位图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7480" y="1068705"/>
            <a:ext cx="8654415" cy="20872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921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7620" y="5339715"/>
            <a:ext cx="7086600" cy="642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8-4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对信号进行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DFT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运算并绘制信号幅度谱和相位谱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48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2054860"/>
            <a:ext cx="7792085" cy="274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引言</a:t>
            </a:r>
            <a:endParaRPr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315" y="1103630"/>
            <a:ext cx="10916285" cy="4545965"/>
            <a:chOff x="369" y="1738"/>
            <a:chExt cx="17191" cy="7159"/>
          </a:xfrm>
        </p:grpSpPr>
        <p:sp>
          <p:nvSpPr>
            <p:cNvPr id="12" name="文本框 11"/>
            <p:cNvSpPr txBox="1"/>
            <p:nvPr/>
          </p:nvSpPr>
          <p:spPr>
            <a:xfrm>
              <a:off x="369" y="1738"/>
              <a:ext cx="3917" cy="4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6600" spc="3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endParaRPr lang="zh-CN" altLang="en-US" sz="16600" spc="3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40" y="2037"/>
              <a:ext cx="15920" cy="6860"/>
              <a:chOff x="1640" y="2037"/>
              <a:chExt cx="15920" cy="68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0" y="2037"/>
                <a:ext cx="15920" cy="6860"/>
              </a:xfrm>
              <a:prstGeom prst="rect">
                <a:avLst/>
              </a:prstGeom>
              <a:noFill/>
              <a:ln w="31750">
                <a:gradFill>
                  <a:gsLst>
                    <a:gs pos="13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60" y="3445"/>
                <a:ext cx="14280" cy="4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 spc="3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just"/>
                <a:r>
                  <a:rPr lang="zh-CN" altLang="en-US" sz="2000" dirty="0"/>
                  <a:t>大型语言模型（</a:t>
                </a:r>
                <a:r>
                  <a:rPr lang="en-US" altLang="zh-CN" sz="2000" dirty="0"/>
                  <a:t>Large Language Models, LLMs</a:t>
                </a:r>
                <a:r>
                  <a:rPr lang="zh-CN" altLang="en-US" sz="2000" dirty="0"/>
                  <a:t>）是基于</a:t>
                </a:r>
                <a:r>
                  <a:rPr lang="en-US" altLang="zh-CN" sz="2000" dirty="0"/>
                  <a:t>Transformer</a:t>
                </a:r>
                <a:r>
                  <a:rPr lang="zh-CN" altLang="en-US" sz="2000" dirty="0"/>
                  <a:t>架构的自然语言处理模型，能够通过预训练大规模语言数据，在文本生成、翻译、问答等任务中展现出卓越的性能。</a:t>
                </a:r>
                <a:r>
                  <a:rPr lang="en-US" altLang="zh-CN" sz="2000" dirty="0"/>
                  <a:t>LLMs</a:t>
                </a:r>
                <a:r>
                  <a:rPr lang="zh-CN" altLang="en-US" sz="2000" dirty="0"/>
                  <a:t>以其强大的语言理解能力和广泛的应用领域而广受欢迎。</a:t>
                </a:r>
                <a:endParaRPr lang="zh-CN" altLang="en-US" sz="2000" dirty="0"/>
              </a:p>
              <a:p>
                <a:pPr algn="just"/>
                <a:r>
                  <a:rPr lang="zh-CN" altLang="en-US" sz="2000" dirty="0"/>
                  <a:t>本章选择前文的若干案例，借助大语言模型进行辅助编程，提高用户交互体验、提高工作和学习效率，展示</a:t>
                </a:r>
                <a:r>
                  <a:rPr lang="en-US" altLang="zh-CN" sz="2000" dirty="0"/>
                  <a:t>GPT</a:t>
                </a:r>
                <a:r>
                  <a:rPr lang="zh-CN" altLang="en-US" sz="2000" dirty="0"/>
                  <a:t>在信号处理仿真和应用领域的发展潜力。</a:t>
                </a:r>
                <a:endParaRPr lang="zh-CN" altLang="en-US" sz="2000" dirty="0"/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大语言模型与编程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3935" y="1502410"/>
            <a:ext cx="9615805" cy="63303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3345" y="1503045"/>
            <a:ext cx="9067800" cy="3963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大型语言模型是一种基于自然语言处理技术的模型，能够执行多种复杂的语言任务。它提供了简便而灵活的文本生成功能，其具有广泛的功能用途，包括但不限于对话系统、文本生成和问题回答。大语言模型的主要用于构建交互式对话系统，为用户提供智能对话体验，以及生成能够符合用户需求的文本，且用户可以向大语言模型提出问题，模型会生成相应的回答，支持知识查询和解释疑惑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  <a:p>
            <a:pPr marL="342900" indent="-34290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用户向大语言模型输入的内容被称为提示词，即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prompt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，为了更好地实现上述功能并为使用者提供优质服务，可以通过改进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prompt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来优化模型的输出内容。可以通过明确问题、上下文引导、参数调整、结果筛选等方面改进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prompt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342900" indent="-34290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大语言模型与编程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3935" y="1502410"/>
            <a:ext cx="9615805" cy="63303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eaLnBrk="1" hangingPunct="1">
              <a:lnSpc>
                <a:spcPct val="130000"/>
              </a:lnSpc>
            </a:pP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3345" y="1891665"/>
            <a:ext cx="9067800" cy="3574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大语言模型不仅可以完成常规的自然语言处理任务，还可用于支持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Python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编程。用户可以通过向大语言模型提问关于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Python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编程的复杂问题，如语法疑问、代码逻辑或错误分析等。同时，也可通过提供部分代码或详细描述问题，获得代码的解释和改进建议，以帮助解决编程难题。此外，用户还可以咨询有关代码优化、最佳实践和性能改进的建议，在与模型的互动中，用户可以不断改进代码，直到获得满意的结果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绘制信号的时域和频域波形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935" y="1121410"/>
            <a:ext cx="10704195" cy="4671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【案例要求】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生成一个混合信号，并绘制该信号的时域和频域波形。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prompt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根据提示一步步编写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代码，请生成一个混合信号，信号由三个不同频率的正弦波组成，第一个正弦波的频率为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，第二个正弦波的频率是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，第三个正弦波的频率是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，并且有一个相位偏移，并绘制该混合信号的时域和频域波形。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【生成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要生成一个混合信号并绘制其时域和频域波形，需要执行以下步骤。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）导入必要的库。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）定义信号参数，包括采样频率、时间以及三个正弦波的频率和相位偏移。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）生成三个正弦波并将它们相加以形成混合信号。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）绘制混合信号的时域波形。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）计算混合信号的傅里叶变换以获取频域表示。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）绘制混合信号的频域波形。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绘制信号的时域和频域波形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41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620" y="2463800"/>
            <a:ext cx="6673850" cy="3223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27480" y="1068705"/>
            <a:ext cx="8654415" cy="20872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921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生成一个由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5Hz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2Hz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7Hz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频率的正弦波组成的混合信号，第二个正弦波具有相位偏移。然后，它绘制了混合信号的时域波形和频域波形。在频域波形中只显示了正频率部分，因为信号是实数，其傅里叶变换是共轭对称的。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7620" y="5784215"/>
            <a:ext cx="7086600" cy="407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8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-1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混合信号的时域和频域波形图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绘制加入噪声后信号的时域和频域波形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935" y="1121410"/>
            <a:ext cx="10704195" cy="4671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【案例要求】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对生成的混合信号加入白噪声，并绘制加入噪声后信号的时域和频域波形。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prompt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根据提示一步步编写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代码，请生成一个混合信号，信号由三个不同频率的正弦波组成，为这个信号加入白噪声，第一个正弦波的频率为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，第二个正弦波的频率是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，第三个正弦波的频率是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，并且有一个相位偏移，并绘制该混合信号的时域和频域波形。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【生成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要生成一个由三个不同频率的正弦波组成的混合信号，并为这个信号加入白噪声，然后绘制其时域和频域波形，可以按照以下步骤操作。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导入必要的库。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定义信号参数。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生成三个正弦波。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生成白噪声并添加到混合信号中。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绘制加噪声后的混合信号的时域波形。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计算加噪声的混合信号的傅里叶变换。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绘制加噪声的混合信号的频域波形。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绘制加入噪声后信号的时域和频域波形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43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610" y="1449070"/>
            <a:ext cx="7978140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547620" y="5590540"/>
            <a:ext cx="7086600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8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-2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 加入噪声后混合信号的时域和频域波形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lang="en-US" altLang="zh-CN"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设计数字滤波器并绘制其频率响应曲线</a:t>
            </a:r>
            <a:endParaRPr lang="en-US" altLang="zh-CN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935" y="1189990"/>
            <a:ext cx="10704195" cy="4602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【案例要求】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设计一个数字低通滤波器，用于后续滤波，绘制出滤波器的频率响应曲线。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prompt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根据提示一步步编写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代码，设计一个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阶的巴特沃斯低通数字滤波器，截止频率为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100Hz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，并绘制出滤波器的频率响应曲线。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【生成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代码】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中，你可以使用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scipy.signal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库中的函数来设计一个巴特沃斯低通数字滤波器，并绘制其频率响应曲线。以下是设计滤波器并绘制频率响应的步骤。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导入必要的库。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定义滤波器的阶数和截止频率。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scipy.signal.butter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函数来设计巴特沃斯滤波器。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scipy.signal.freqz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函数来计算滤波器的频率响应。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1270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绘制频率响应曲线。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演示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Century Gothic</vt:lpstr>
      <vt:lpstr>华文楷体</vt:lpstr>
      <vt:lpstr>黑体</vt:lpstr>
      <vt:lpstr>楷体</vt:lpstr>
      <vt:lpstr>Times New Roman</vt:lpstr>
      <vt:lpstr>Arial Unicode MS</vt:lpstr>
      <vt:lpstr>Calibri</vt:lpstr>
      <vt:lpstr>WPS</vt:lpstr>
      <vt:lpstr>目3​​</vt:lpstr>
      <vt:lpstr>PowerPoint 演示文稿</vt:lpstr>
      <vt:lpstr>4.1 引言</vt:lpstr>
      <vt:lpstr>4.2 大语言模型与编程</vt:lpstr>
      <vt:lpstr>4.2 大语言模型与编程</vt:lpstr>
      <vt:lpstr>4.3 绘制信号的时域和频域波形</vt:lpstr>
      <vt:lpstr>4.3 绘制信号的时域和频域波形</vt:lpstr>
      <vt:lpstr>绘制信号的时域和频域波形</vt:lpstr>
      <vt:lpstr>绘制加入噪声后信号的时域和频域波形</vt:lpstr>
      <vt:lpstr>4.4 设计数字滤波器并绘制其频率响应曲线</vt:lpstr>
      <vt:lpstr>4.4 设计数字滤波器并绘制其频率响应曲线</vt:lpstr>
      <vt:lpstr>4.5 对信号进行DFT运算并绘制信号幅度与相位图</vt:lpstr>
      <vt:lpstr>4.5 对信号进行DFT运算并绘制信号幅度与相位图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5</cp:revision>
  <dcterms:created xsi:type="dcterms:W3CDTF">2023-08-09T12:44:00Z</dcterms:created>
  <dcterms:modified xsi:type="dcterms:W3CDTF">2024-11-22T12:03:48Z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