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3709-25D4-4AEE-AEC0-783B4F98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1EBD7-92F2-42F2-817A-2045F12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3E1F0-A896-43B5-B201-23BEACEF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C6699-2010-4FE6-B8E2-69FCD739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82AA0-F518-4E40-BC5B-D3042C71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3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774BD-4D54-49D4-B837-ABD790FE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680341-3C83-4EF8-ADA1-AF8535E2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7733F-69EC-499E-9064-F86E8922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78A8F-2E3A-4253-93A8-16132038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67A04-EE4B-49DF-A29D-E03CA075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3F494D-B659-41BB-9C16-F60A45DEB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842A97-3B6A-403F-BBF9-7B5B8667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80629-969A-4B9F-A4B9-9ECE7A88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1B2215-08AA-43AB-B4E7-5848E299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9542F-4352-4D62-822E-F0F3B58B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68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8234-AE8F-498A-BC48-82DADCD2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B26DD-3564-489C-837E-BB0426D0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5FF6B-7E52-4B65-AB5E-B3250517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565F8-6B7E-4DA8-A40A-E6681586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E28F4-C06F-454C-B77D-629D16B3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6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F0639-C0B3-4826-A793-2D38C02B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FA07B5-9F4E-44C5-810D-293A8BA8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68C16-9CEC-4007-83D7-A0EBE6FD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6CBA3-0C21-4E51-B725-A146C44B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EE57F-EBBC-4DCC-B55D-68794890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93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AAF6B-682D-489B-9703-0E9D024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EF983-2B2F-4A5F-8E1B-F981E20DD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1EBE6E-2AB1-4965-98CD-D78FCC815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7F1FA3-53A5-41A6-BD6E-EE742590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1DC4B0-A179-4F23-A5BA-C83CE46E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6D504C-74CB-4B5A-9FFD-1D83CBB3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288C8-D7B2-4209-B568-4F355F6F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324F1A-60ED-4262-8CAB-84FA69D55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D92A71-CBA6-4816-86A8-2AED9796F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EAE0-D6EB-41FA-826D-C64304D0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5E13CB-3719-4235-93AD-CA65E7AA2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ED8868-C90C-48C7-A404-985EA702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8EC69D-CC8F-414B-AC0B-9595CB3D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D40AC0-01FE-4EBF-B4F3-70EC3AE3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9444-CD15-440C-9FC8-53F3469D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FF035-4660-478E-9117-DAFEAD2F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6225A4-C7BC-4894-AE96-96550B0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84A6D1-31A4-4865-9009-D9B1C8EF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93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BC3802-EFC8-42A2-B2E4-B1B2D761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F5DF25-5C32-4616-8F2A-419195AD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43FE40-A042-40A5-B331-51F64304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28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2E542-81E4-4ABA-AB8F-398C9B93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0AB36-9B0D-4B31-BAF6-2E974B19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26E13D-CBAC-4BD5-BB15-4035F20A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5D2641-96DE-4034-8BF8-F143677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6302F-A36E-4D55-A522-CC7F9508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28E444-F831-47B3-90D7-CF5347CB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9430C-5562-4E2B-BF24-B7DDC574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A04410-8AD6-47AA-A164-72A7A7F11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3F5475-D4D1-4091-A6C9-3C8A3C86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3BBC4-A4DF-489F-A857-97CB4018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009160-D1A2-4892-BD26-5A7B742F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8C0FD6-5345-4A33-90B2-CD30AA6F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75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608E39-5B32-4B28-A86B-AAE39012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4A42D-ABCA-44C8-AAD5-03F83D63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2368E-0D90-472A-834C-D461C0020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F0AA-900A-4AC5-8F5C-FACF40943542}" type="datetimeFigureOut">
              <a:rPr lang="pt-BR" smtClean="0"/>
              <a:t>31/03/2021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32A2FA-FA19-4CB3-9E4D-D7C5BDA73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F7910-2E65-443F-8637-CD9BCB4C0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2705-E370-4046-9F91-6D38891D1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8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C12DC-AB5D-4DBF-B23F-27DADC4E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382384"/>
            <a:ext cx="9144000" cy="1082647"/>
          </a:xfrm>
        </p:spPr>
        <p:txBody>
          <a:bodyPr/>
          <a:lstStyle/>
          <a:p>
            <a:r>
              <a:rPr lang="pt-BR" b="1" dirty="0"/>
              <a:t>Arquitetura da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97F4F-4B6C-44E8-AB86-DFAFCBFD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499" y="1972743"/>
            <a:ext cx="9144000" cy="512762"/>
          </a:xfrm>
        </p:spPr>
        <p:txBody>
          <a:bodyPr/>
          <a:lstStyle/>
          <a:p>
            <a:r>
              <a:rPr lang="pt-BR" dirty="0"/>
              <a:t>Padrão Domain Drive Design (DDD)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3EE0A8-1092-48E9-97CA-C829F53C660B}"/>
              </a:ext>
            </a:extLst>
          </p:cNvPr>
          <p:cNvSpPr/>
          <p:nvPr/>
        </p:nvSpPr>
        <p:spPr>
          <a:xfrm>
            <a:off x="3997729" y="2851265"/>
            <a:ext cx="3697778" cy="723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Aplicação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FBF062A-7D02-4CED-8F31-FB3D8831EA74}"/>
              </a:ext>
            </a:extLst>
          </p:cNvPr>
          <p:cNvSpPr/>
          <p:nvPr/>
        </p:nvSpPr>
        <p:spPr>
          <a:xfrm>
            <a:off x="3997729" y="4907279"/>
            <a:ext cx="3697778" cy="7232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Infraestrutura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A3A36BB-55DB-4A84-AEFC-5467DA6A9944}"/>
              </a:ext>
            </a:extLst>
          </p:cNvPr>
          <p:cNvSpPr/>
          <p:nvPr/>
        </p:nvSpPr>
        <p:spPr>
          <a:xfrm>
            <a:off x="7333902" y="3879272"/>
            <a:ext cx="3697778" cy="723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</a:t>
            </a:r>
            <a:r>
              <a:rPr lang="pt-BR" dirty="0"/>
              <a:t>Serviço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8D49C0F-3251-4EAC-8089-4B5DE335466C}"/>
              </a:ext>
            </a:extLst>
          </p:cNvPr>
          <p:cNvSpPr/>
          <p:nvPr/>
        </p:nvSpPr>
        <p:spPr>
          <a:xfrm>
            <a:off x="1160321" y="3879272"/>
            <a:ext cx="3697778" cy="7232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Domínio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87F8B9E4-F52F-4668-8CCD-6794D31A6B26}"/>
              </a:ext>
            </a:extLst>
          </p:cNvPr>
          <p:cNvSpPr/>
          <p:nvPr/>
        </p:nvSpPr>
        <p:spPr>
          <a:xfrm rot="10800000">
            <a:off x="2510445" y="3067395"/>
            <a:ext cx="1313411" cy="723209"/>
          </a:xfrm>
          <a:prstGeom prst="bentUpArrow">
            <a:avLst>
              <a:gd name="adj1" fmla="val 25000"/>
              <a:gd name="adj2" fmla="val 25000"/>
              <a:gd name="adj3" fmla="val 479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Dobrada para Cima 10">
            <a:extLst>
              <a:ext uri="{FF2B5EF4-FFF2-40B4-BE49-F238E27FC236}">
                <a16:creationId xmlns:a16="http://schemas.microsoft.com/office/drawing/2014/main" id="{DCBFD4BC-1A39-482E-9851-FF737D14B4CC}"/>
              </a:ext>
            </a:extLst>
          </p:cNvPr>
          <p:cNvSpPr/>
          <p:nvPr/>
        </p:nvSpPr>
        <p:spPr>
          <a:xfrm rot="10800000" flipH="1">
            <a:off x="7869380" y="3067396"/>
            <a:ext cx="1313411" cy="723209"/>
          </a:xfrm>
          <a:prstGeom prst="bentUpArrow">
            <a:avLst>
              <a:gd name="adj1" fmla="val 25000"/>
              <a:gd name="adj2" fmla="val 25000"/>
              <a:gd name="adj3" fmla="val 479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Dobrada para Cima 11">
            <a:extLst>
              <a:ext uri="{FF2B5EF4-FFF2-40B4-BE49-F238E27FC236}">
                <a16:creationId xmlns:a16="http://schemas.microsoft.com/office/drawing/2014/main" id="{40870BB6-3861-465E-AA78-F9510B227411}"/>
              </a:ext>
            </a:extLst>
          </p:cNvPr>
          <p:cNvSpPr/>
          <p:nvPr/>
        </p:nvSpPr>
        <p:spPr>
          <a:xfrm rot="16200000" flipH="1">
            <a:off x="8164481" y="4396047"/>
            <a:ext cx="723208" cy="1313411"/>
          </a:xfrm>
          <a:prstGeom prst="bentUpArrow">
            <a:avLst>
              <a:gd name="adj1" fmla="val 25000"/>
              <a:gd name="adj2" fmla="val 25000"/>
              <a:gd name="adj3" fmla="val 479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288774DC-57B4-478A-A037-9F0FA74236D0}"/>
              </a:ext>
            </a:extLst>
          </p:cNvPr>
          <p:cNvSpPr/>
          <p:nvPr/>
        </p:nvSpPr>
        <p:spPr>
          <a:xfrm rot="10800000" flipV="1">
            <a:off x="2510445" y="4691147"/>
            <a:ext cx="1313411" cy="723209"/>
          </a:xfrm>
          <a:prstGeom prst="bentUpArrow">
            <a:avLst>
              <a:gd name="adj1" fmla="val 25000"/>
              <a:gd name="adj2" fmla="val 25000"/>
              <a:gd name="adj3" fmla="val 479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2124C8D-4CDD-4494-877D-EB0E344BCC7F}"/>
              </a:ext>
            </a:extLst>
          </p:cNvPr>
          <p:cNvSpPr/>
          <p:nvPr/>
        </p:nvSpPr>
        <p:spPr>
          <a:xfrm flipH="1">
            <a:off x="5185408" y="4017125"/>
            <a:ext cx="1821184" cy="447502"/>
          </a:xfrm>
          <a:prstGeom prst="rightArrow">
            <a:avLst>
              <a:gd name="adj1" fmla="val 50000"/>
              <a:gd name="adj2" fmla="val 1130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1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C12DC-AB5D-4DBF-B23F-27DADC4E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382384"/>
            <a:ext cx="9144000" cy="1082647"/>
          </a:xfrm>
        </p:spPr>
        <p:txBody>
          <a:bodyPr/>
          <a:lstStyle/>
          <a:p>
            <a:r>
              <a:rPr lang="pt-BR" b="1" dirty="0"/>
              <a:t>Arquitetura da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97F4F-4B6C-44E8-AB86-DFAFCBFD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499" y="1972743"/>
            <a:ext cx="9144000" cy="512762"/>
          </a:xfrm>
        </p:spPr>
        <p:txBody>
          <a:bodyPr/>
          <a:lstStyle/>
          <a:p>
            <a:r>
              <a:rPr lang="pt-BR" dirty="0"/>
              <a:t>Padrão Domain Drive Design (DDD)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3EE0A8-1092-48E9-97CA-C829F53C660B}"/>
              </a:ext>
            </a:extLst>
          </p:cNvPr>
          <p:cNvSpPr/>
          <p:nvPr/>
        </p:nvSpPr>
        <p:spPr>
          <a:xfrm>
            <a:off x="838893" y="2667168"/>
            <a:ext cx="3697778" cy="723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Aplicação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FBF062A-7D02-4CED-8F31-FB3D8831EA74}"/>
              </a:ext>
            </a:extLst>
          </p:cNvPr>
          <p:cNvSpPr/>
          <p:nvPr/>
        </p:nvSpPr>
        <p:spPr>
          <a:xfrm>
            <a:off x="838893" y="4602480"/>
            <a:ext cx="3697778" cy="7232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Infraestrutura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A3A36BB-55DB-4A84-AEFC-5467DA6A9944}"/>
              </a:ext>
            </a:extLst>
          </p:cNvPr>
          <p:cNvSpPr/>
          <p:nvPr/>
        </p:nvSpPr>
        <p:spPr>
          <a:xfrm>
            <a:off x="838893" y="5572906"/>
            <a:ext cx="3697778" cy="723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</a:t>
            </a:r>
            <a:r>
              <a:rPr lang="pt-BR" dirty="0"/>
              <a:t>Serviço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8D49C0F-3251-4EAC-8089-4B5DE335466C}"/>
              </a:ext>
            </a:extLst>
          </p:cNvPr>
          <p:cNvSpPr/>
          <p:nvPr/>
        </p:nvSpPr>
        <p:spPr>
          <a:xfrm>
            <a:off x="838893" y="3632054"/>
            <a:ext cx="3697778" cy="7232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Domínio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1BE9C01-8FCC-460C-BEB5-2953E4881727}"/>
              </a:ext>
            </a:extLst>
          </p:cNvPr>
          <p:cNvCxnSpPr/>
          <p:nvPr/>
        </p:nvCxnSpPr>
        <p:spPr>
          <a:xfrm>
            <a:off x="4746566" y="2998460"/>
            <a:ext cx="399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1DFC80C-02DE-4379-BCAB-846B3324FE11}"/>
              </a:ext>
            </a:extLst>
          </p:cNvPr>
          <p:cNvCxnSpPr/>
          <p:nvPr/>
        </p:nvCxnSpPr>
        <p:spPr>
          <a:xfrm>
            <a:off x="4779818" y="3993658"/>
            <a:ext cx="399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5CBA27F-08CE-43FD-B100-1869CB7B8732}"/>
              </a:ext>
            </a:extLst>
          </p:cNvPr>
          <p:cNvCxnSpPr/>
          <p:nvPr/>
        </p:nvCxnSpPr>
        <p:spPr>
          <a:xfrm>
            <a:off x="4779817" y="4964084"/>
            <a:ext cx="399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A6C6AB8-F6F9-471B-9B78-667FBF24C296}"/>
              </a:ext>
            </a:extLst>
          </p:cNvPr>
          <p:cNvCxnSpPr/>
          <p:nvPr/>
        </p:nvCxnSpPr>
        <p:spPr>
          <a:xfrm>
            <a:off x="4779818" y="5944209"/>
            <a:ext cx="39901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F8AFFE-38AB-42FF-A7CC-B15930584FA2}"/>
              </a:ext>
            </a:extLst>
          </p:cNvPr>
          <p:cNvSpPr txBox="1"/>
          <p:nvPr/>
        </p:nvSpPr>
        <p:spPr>
          <a:xfrm>
            <a:off x="5278582" y="2575158"/>
            <a:ext cx="6578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Camada onde ficam as interfaces que comunicam com o 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Data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(DTO)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AutoMapper</a:t>
            </a:r>
            <a:endParaRPr lang="pt-BR" dirty="0"/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B4F441-090A-4DB5-A769-FBEF648B7D2B}"/>
              </a:ext>
            </a:extLst>
          </p:cNvPr>
          <p:cNvSpPr txBox="1"/>
          <p:nvPr/>
        </p:nvSpPr>
        <p:spPr>
          <a:xfrm>
            <a:off x="5278582" y="3689635"/>
            <a:ext cx="562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Classes que representam as tabelas no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Interfaces para os serviços e repositório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1257205-A9C9-4B28-BA69-B74F8588F4C9}"/>
              </a:ext>
            </a:extLst>
          </p:cNvPr>
          <p:cNvSpPr txBox="1"/>
          <p:nvPr/>
        </p:nvSpPr>
        <p:spPr>
          <a:xfrm>
            <a:off x="5278582" y="4372577"/>
            <a:ext cx="3034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Injeção de independência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Repositórios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Persistência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do 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4B078CF-0F57-464F-91E3-49D475F769CD}"/>
              </a:ext>
            </a:extLst>
          </p:cNvPr>
          <p:cNvSpPr txBox="1"/>
          <p:nvPr/>
        </p:nvSpPr>
        <p:spPr>
          <a:xfrm>
            <a:off x="5278582" y="5749844"/>
            <a:ext cx="485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Camada que realiza os serviços das requisições</a:t>
            </a:r>
          </a:p>
        </p:txBody>
      </p:sp>
    </p:spTree>
    <p:extLst>
      <p:ext uri="{BB962C8B-B14F-4D97-AF65-F5344CB8AC3E}">
        <p14:creationId xmlns:p14="http://schemas.microsoft.com/office/powerpoint/2010/main" val="3716367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Arquitetura da API</vt:lpstr>
      <vt:lpstr>Arquitetura da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da API</dc:title>
  <dc:creator>Sérgio Paiva</dc:creator>
  <cp:lastModifiedBy>Sérgio Paiva</cp:lastModifiedBy>
  <cp:revision>3</cp:revision>
  <dcterms:created xsi:type="dcterms:W3CDTF">2021-03-31T05:07:54Z</dcterms:created>
  <dcterms:modified xsi:type="dcterms:W3CDTF">2021-03-31T05:31:44Z</dcterms:modified>
</cp:coreProperties>
</file>