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57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  <p:embeddedFontLst>
    <p:embeddedFont>
      <p:font typeface="SimSun" panose="02010600030101010101" pitchFamily="2" charset="-122"/>
      <p:regular r:id="rId18"/>
    </p:embeddedFont>
    <p:embeddedFont>
      <p:font typeface="Raleway" panose="020B0503030101060003"/>
      <p:regular r:id="rId19"/>
      <p:bold r:id="rId20"/>
      <p:italic r:id="rId21"/>
      <p:boldItalic r:id="rId22"/>
    </p:embeddedFont>
    <p:embeddedFont>
      <p:font typeface="Comic Sans MS" panose="030F07020303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86e43529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86e43529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2381"/>
            <a:ext cx="9153525" cy="51458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844154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1763316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51458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9375" y="2225675"/>
            <a:ext cx="8500745" cy="399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1">
                <a:solidFill>
                  <a:srgbClr val="E06666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&lt;/&gt;D</a:t>
            </a:r>
            <a:r>
              <a:rPr lang="en-GB" sz="4800" b="1">
                <a:solidFill>
                  <a:srgbClr val="E06666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eveloper Dashboard</a:t>
            </a:r>
            <a:r>
              <a:rPr lang="en-GB" sz="4800" b="1">
                <a:solidFill>
                  <a:schemeClr val="lt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sz="4800" b="1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800" b="1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015490" y="4121150"/>
            <a:ext cx="71056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Light, Scalable, pluggable, Open source analytics platform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/>
              <a:t>Bug Report</a:t>
            </a:r>
            <a:endParaRPr lang="en-IN" altLang="en-US" sz="2000"/>
          </a:p>
        </p:txBody>
      </p:sp>
      <p:pic>
        <p:nvPicPr>
          <p:cNvPr id="4" name="Content Placeholder 3" descr="bug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875" y="890905"/>
            <a:ext cx="7633335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/>
              <a:t>Features 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5000"/>
              </a:lnSpc>
            </a:pPr>
            <a:r>
              <a:rPr lang="en-US" sz="1800"/>
              <a:t>Light weight Analytics Dashboard </a:t>
            </a:r>
            <a:endParaRPr 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Trend anayltics / Ticket analysis /Project health anaylsis</a:t>
            </a:r>
            <a:endParaRPr lang="en-IN" alt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Highly Configurable Architecture.</a:t>
            </a:r>
            <a:endParaRPr lang="en-IN" alt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Easy integratetion with most of the ticket management system. </a:t>
            </a:r>
            <a:endParaRPr lang="en-IN" alt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Works without Internet connectivity.</a:t>
            </a:r>
            <a:endParaRPr lang="en-IN" alt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Project involving Users and Task can use this dashboard.</a:t>
            </a:r>
            <a:endParaRPr lang="en-IN" alt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Needs minimum infrastructure (e.g. Raspberry Pi)</a:t>
            </a:r>
            <a:endParaRPr lang="en-IN" altLang="en-US" sz="1800"/>
          </a:p>
          <a:p>
            <a:pPr>
              <a:lnSpc>
                <a:spcPct val="125000"/>
              </a:lnSpc>
            </a:pPr>
            <a:r>
              <a:rPr lang="en-IN" altLang="en-US" sz="1800"/>
              <a:t>Can be used by upper level management.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>
                <a:sym typeface="+mn-ea"/>
              </a:rPr>
              <a:t>Features 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Exposed/Restricted Restful APIs</a:t>
            </a:r>
            <a:endParaRPr lang="en-IN" alt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Lighning Fast Uses parallel-processing for optimised resource uses.</a:t>
            </a:r>
            <a:endParaRPr lang="en-IN" alt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US">
                <a:sym typeface="+mn-ea"/>
              </a:rPr>
              <a:t>Built on open source tech/ tools.</a:t>
            </a:r>
            <a:endParaRPr 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Platform Independent.</a:t>
            </a:r>
            <a:endParaRPr lang="en-IN" alt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Automatic Email trigger on Crtical errors.</a:t>
            </a:r>
            <a:endParaRPr lang="en-IN" alt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Never required server access after deployment.</a:t>
            </a:r>
            <a:endParaRPr lang="en-IN" alt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Log monitor / SQL execution / (Server/Process) Restart can be done from UI.  </a:t>
            </a:r>
            <a:endParaRPr lang="en-IN" altLang="en-US">
              <a:sym typeface="+mn-ea"/>
            </a:endParaRPr>
          </a:p>
          <a:p>
            <a:pPr>
              <a:lnSpc>
                <a:spcPct val="145000"/>
              </a:lnSpc>
            </a:pPr>
            <a:r>
              <a:rPr lang="en-IN" altLang="en-US">
                <a:sym typeface="+mn-ea"/>
              </a:rPr>
              <a:t>BUILT on LAMP stack (Perl)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>
                <a:sym typeface="+mn-ea"/>
              </a:rPr>
              <a:t>Features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25000"/>
              </a:lnSpc>
            </a:pPr>
            <a:r>
              <a:rPr lang="en-IN" altLang="en-US"/>
              <a:t>Admin access to restricted functionality.</a:t>
            </a:r>
            <a:endParaRPr lang="en-IN" altLang="en-US"/>
          </a:p>
          <a:p>
            <a:pPr>
              <a:lnSpc>
                <a:spcPct val="125000"/>
              </a:lnSpc>
            </a:pPr>
            <a:r>
              <a:rPr lang="en-IN" altLang="en-US"/>
              <a:t>User Management using CRUD API/UI</a:t>
            </a:r>
            <a:endParaRPr lang="en-IN" altLang="en-US"/>
          </a:p>
          <a:p>
            <a:pPr>
              <a:lnSpc>
                <a:spcPct val="125000"/>
              </a:lnSpc>
            </a:pPr>
            <a:r>
              <a:rPr lang="en-IN" altLang="en-US"/>
              <a:t>Only needs to upload CSV file from Upload section to update/populate data in Dashboard.</a:t>
            </a:r>
            <a:endParaRPr lang="en-IN" altLang="en-US"/>
          </a:p>
          <a:p>
            <a:pPr>
              <a:lnSpc>
                <a:spcPct val="125000"/>
              </a:lnSpc>
            </a:pPr>
            <a:r>
              <a:rPr lang="en-IN" altLang="en-US"/>
              <a:t>Capable of seding Daily DSR via email</a:t>
            </a:r>
            <a:endParaRPr lang="en-IN" altLang="en-US"/>
          </a:p>
          <a:p>
            <a:pPr>
              <a:lnSpc>
                <a:spcPct val="125000"/>
              </a:lnSpc>
            </a:pPr>
            <a:r>
              <a:rPr lang="en-IN" altLang="en-US"/>
              <a:t>Reports/Data export via Email as PDF.</a:t>
            </a:r>
            <a:endParaRPr lang="en-IN" altLang="en-US"/>
          </a:p>
          <a:p>
            <a:pPr>
              <a:lnSpc>
                <a:spcPct val="125000"/>
              </a:lnSpc>
            </a:pPr>
            <a:r>
              <a:rPr lang="en-IN" altLang="en-US"/>
              <a:t>Build to handle large data set.</a:t>
            </a:r>
            <a:endParaRPr lang="en-IN" altLang="en-US"/>
          </a:p>
          <a:p>
            <a:pPr>
              <a:lnSpc>
                <a:spcPct val="125000"/>
              </a:lnSpc>
            </a:pPr>
            <a:r>
              <a:rPr lang="en-IN" altLang="en-US"/>
              <a:t>FUSE ( Filesystem in User space) plugin has been developed to access tickets as a virtual Linux file system. All standard linux utility could be used for exploring tickets.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app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59850" y="1960560"/>
            <a:ext cx="1452150" cy="130192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 flipH="1">
            <a:off x="2886275" y="2477425"/>
            <a:ext cx="880800" cy="268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5757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60650" y="1960550"/>
            <a:ext cx="1232850" cy="12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51000" y="1960550"/>
            <a:ext cx="1380075" cy="13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flipH="1">
            <a:off x="5491100" y="2442875"/>
            <a:ext cx="880800" cy="268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5757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4"/>
          <p:cNvSpPr txBox="1"/>
          <p:nvPr/>
        </p:nvSpPr>
        <p:spPr>
          <a:xfrm>
            <a:off x="1405175" y="3262500"/>
            <a:ext cx="16815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Data: CSV Upload</a:t>
            </a:r>
            <a:endParaRPr lang="en-GB"/>
          </a:p>
        </p:txBody>
      </p:sp>
      <p:sp>
        <p:nvSpPr>
          <p:cNvPr id="65" name="Google Shape;65;p14"/>
          <p:cNvSpPr txBox="1"/>
          <p:nvPr/>
        </p:nvSpPr>
        <p:spPr>
          <a:xfrm>
            <a:off x="3859850" y="3446675"/>
            <a:ext cx="16815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 Processor </a:t>
            </a:r>
            <a:endParaRPr lang="en-GB"/>
          </a:p>
        </p:txBody>
      </p:sp>
      <p:sp>
        <p:nvSpPr>
          <p:cNvPr id="66" name="Google Shape;66;p14"/>
          <p:cNvSpPr txBox="1"/>
          <p:nvPr/>
        </p:nvSpPr>
        <p:spPr>
          <a:xfrm>
            <a:off x="6684238" y="3387125"/>
            <a:ext cx="1113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 lang="en-GB"/>
          </a:p>
        </p:txBody>
      </p:sp>
      <p:sp>
        <p:nvSpPr>
          <p:cNvPr id="67" name="Google Shape;67;p14"/>
          <p:cNvSpPr txBox="1"/>
          <p:nvPr/>
        </p:nvSpPr>
        <p:spPr>
          <a:xfrm>
            <a:off x="2886275" y="623050"/>
            <a:ext cx="40566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System Architecture</a:t>
            </a:r>
            <a:endParaRPr sz="30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876650" y="2213825"/>
            <a:ext cx="8478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</a:t>
            </a:r>
            <a:endParaRPr lang="en-GB"/>
          </a:p>
        </p:txBody>
      </p:sp>
      <p:sp>
        <p:nvSpPr>
          <p:cNvPr id="69" name="Google Shape;69;p14"/>
          <p:cNvSpPr txBox="1"/>
          <p:nvPr/>
        </p:nvSpPr>
        <p:spPr>
          <a:xfrm>
            <a:off x="5488175" y="1829400"/>
            <a:ext cx="1922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/>
              <a:t>DASHBOARD</a:t>
            </a:r>
            <a:endParaRPr lang="en-IN" altLang="en-US" sz="2000"/>
          </a:p>
        </p:txBody>
      </p:sp>
      <p:pic>
        <p:nvPicPr>
          <p:cNvPr id="4" name="Picture 3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929640"/>
            <a:ext cx="8782050" cy="4082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>
                <a:sym typeface="+mn-ea"/>
              </a:rPr>
              <a:t>Trend Analytics</a:t>
            </a:r>
            <a:endParaRPr lang="en-IN" altLang="en-US" sz="2000"/>
          </a:p>
        </p:txBody>
      </p:sp>
      <p:pic>
        <p:nvPicPr>
          <p:cNvPr id="4" name="Picture 3" descr="trend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945515"/>
            <a:ext cx="8699500" cy="4107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/>
              <a:t>Trend Analytics</a:t>
            </a:r>
            <a:endParaRPr lang="en-IN" altLang="en-US" sz="2000"/>
          </a:p>
        </p:txBody>
      </p:sp>
      <p:pic>
        <p:nvPicPr>
          <p:cNvPr id="4" name="Content Placeholder 3" descr="trend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785" y="996950"/>
            <a:ext cx="870712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000"/>
              <a:t>User Management</a:t>
            </a:r>
            <a:endParaRPr lang="en-IN" altLang="en-US" sz="2000"/>
          </a:p>
        </p:txBody>
      </p:sp>
      <p:pic>
        <p:nvPicPr>
          <p:cNvPr id="4" name="Content Placeholder 3" descr="add_de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933450"/>
            <a:ext cx="8664575" cy="4206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Presentation</Application>
  <PresentationFormat/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Raleway</vt:lpstr>
      <vt:lpstr>Microsoft YaHei</vt:lpstr>
      <vt:lpstr>Arial Unicode MS</vt:lpstr>
      <vt:lpstr>Malgun Gothic Semilight</vt:lpstr>
      <vt:lpstr>Bahnschrift</vt:lpstr>
      <vt:lpstr>Arial Black</vt:lpstr>
      <vt:lpstr>Comic Sans MS</vt:lpstr>
      <vt:lpstr>Simple Light</vt:lpstr>
      <vt:lpstr>Data Pie Charts</vt:lpstr>
      <vt:lpstr>&lt;/&gt;Developer Dashboard </vt:lpstr>
      <vt:lpstr>Features </vt:lpstr>
      <vt:lpstr>Features </vt:lpstr>
      <vt:lpstr>Features</vt:lpstr>
      <vt:lpstr>PowerPoint 演示文稿</vt:lpstr>
      <vt:lpstr>Dashboard</vt:lpstr>
      <vt:lpstr>Trend Analytics</vt:lpstr>
      <vt:lpstr>Trend Analytics</vt:lpstr>
      <vt:lpstr>User Management</vt:lpstr>
      <vt:lpstr>Bug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&lt;/&gt;Developer Dashboard </dc:title>
  <dc:creator/>
  <cp:lastModifiedBy>sushrut.p</cp:lastModifiedBy>
  <cp:revision>1</cp:revision>
  <dcterms:created xsi:type="dcterms:W3CDTF">2018-08-24T16:20:45Z</dcterms:created>
  <dcterms:modified xsi:type="dcterms:W3CDTF">2018-08-24T16:20:46Z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