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4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3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BC71-6F59-46FB-A106-CC1FC9CECAD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0DD4-2F7F-45E5-A290-733B8539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89" y="1053737"/>
            <a:ext cx="8316686" cy="5821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16" y="569105"/>
            <a:ext cx="7393586" cy="7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James Comprehensive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Hoyd, Rebecca</dc:creator>
  <cp:lastModifiedBy>Hoyd, Rebecca</cp:lastModifiedBy>
  <cp:revision>2</cp:revision>
  <dcterms:created xsi:type="dcterms:W3CDTF">2020-06-10T18:18:38Z</dcterms:created>
  <dcterms:modified xsi:type="dcterms:W3CDTF">2020-06-10T18:23:50Z</dcterms:modified>
</cp:coreProperties>
</file>