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6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0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08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0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9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1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6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28E75-44F1-4D7F-90EF-0C8E2B740108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3F46A-4DA3-4FB0-93D3-DA1DBC7A5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75560" y="174462"/>
            <a:ext cx="5072149" cy="6905838"/>
            <a:chOff x="2575560" y="174462"/>
            <a:chExt cx="5072149" cy="6905838"/>
          </a:xfrm>
        </p:grpSpPr>
        <p:grpSp>
          <p:nvGrpSpPr>
            <p:cNvPr id="6" name="Group 5"/>
            <p:cNvGrpSpPr/>
            <p:nvPr/>
          </p:nvGrpSpPr>
          <p:grpSpPr>
            <a:xfrm>
              <a:off x="2575560" y="174462"/>
              <a:ext cx="5072149" cy="6905838"/>
              <a:chOff x="2575560" y="168852"/>
              <a:chExt cx="5072149" cy="6905838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5560" y="2002541"/>
                <a:ext cx="5072149" cy="5072149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0" b="3444"/>
              <a:stretch/>
            </p:blipFill>
            <p:spPr>
              <a:xfrm>
                <a:off x="2851265" y="168852"/>
                <a:ext cx="4538750" cy="1817889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2523" t="26649" r="-1177" b="26109"/>
              <a:stretch/>
            </p:blipFill>
            <p:spPr>
              <a:xfrm>
                <a:off x="6933253" y="707967"/>
                <a:ext cx="585609" cy="1278774"/>
              </a:xfrm>
              <a:prstGeom prst="rect">
                <a:avLst/>
              </a:prstGeom>
            </p:spPr>
          </p:pic>
        </p:grp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9" t="94858" r="10545" b="4173"/>
            <a:stretch/>
          </p:blipFill>
          <p:spPr>
            <a:xfrm>
              <a:off x="2851265" y="1955788"/>
              <a:ext cx="4042424" cy="310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426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James Comprehensive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Hoyd, Rebecca</dc:creator>
  <cp:lastModifiedBy>Spakowicz, Daniel</cp:lastModifiedBy>
  <cp:revision>4</cp:revision>
  <dcterms:created xsi:type="dcterms:W3CDTF">2020-02-17T18:37:46Z</dcterms:created>
  <dcterms:modified xsi:type="dcterms:W3CDTF">2020-02-19T21:18:39Z</dcterms:modified>
</cp:coreProperties>
</file>