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8E75-44F1-4D7F-90EF-0C8E2B740108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75560" y="168852"/>
            <a:ext cx="5072149" cy="6630958"/>
            <a:chOff x="2509058" y="792307"/>
            <a:chExt cx="5072149" cy="663095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058" y="2351116"/>
              <a:ext cx="5072149" cy="507214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0" b="3444"/>
            <a:stretch/>
          </p:blipFill>
          <p:spPr>
            <a:xfrm>
              <a:off x="2784763" y="792307"/>
              <a:ext cx="4538750" cy="1817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2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James Comprehensive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Hoyd, Rebecca</dc:creator>
  <cp:lastModifiedBy>Hoyd, Rebecca</cp:lastModifiedBy>
  <cp:revision>1</cp:revision>
  <dcterms:created xsi:type="dcterms:W3CDTF">2020-02-17T18:37:46Z</dcterms:created>
  <dcterms:modified xsi:type="dcterms:W3CDTF">2020-02-17T18:38:15Z</dcterms:modified>
</cp:coreProperties>
</file>