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7E59-DFD8-40C0-880F-99A5DC0C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79A7-98FB-430F-A911-A4E6422C5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B31B-5A5A-4FE7-8951-86AA23C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BC19-2CC1-4FCA-87DB-39F60545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880F-8A41-49C8-8800-80BB70BA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156-62B2-4C1D-8C15-5A3E956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683B-CC8E-40C1-B6C9-6A29260F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E6D3-6C13-4891-94B6-0FC267F3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F481-63D7-47CA-BE64-AE086AA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A54D-5D39-4E0D-8728-EAA72C31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9B9F4-0D9A-45EC-ABD9-6B7538B7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5846-4BCD-449F-968A-C8235618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C73C-DE21-47DA-B075-23C77D23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9DAA-664B-492F-8712-AD1E7265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502F-BBA5-417A-A3EA-3692D668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7A-7F50-43AD-AD09-C188AFC9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6238-A88F-4372-A18F-86CF119C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EA77-6F0A-48EF-A28C-3A93151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6EB7-FF5C-4492-A73E-A5C5A5D6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5CB1-AF84-4022-862D-E4CB037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706-DDDF-4CA4-A8ED-BAAF310F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2C73-92D5-4003-A14F-C8AACD94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18B3-1C35-456C-86F9-A8C14AFD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7283-8317-4AEF-A059-CBABE13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DF7B-111E-4321-9CC6-C0B0887D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7B61-BE4E-4429-9A42-DB55CB9E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2854-5281-4984-A462-AC31F4405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DD8C-502F-4522-825D-FAE64644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B4B3-FBB6-4935-96C4-6E1ACAB7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A78B-EC34-40BB-8A74-B52D09C0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50B0-0689-4288-93A1-CB5A1F8B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0763-7430-4B57-8140-CCC6428B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3988-3144-4FB3-87BC-39BFA6C1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5143-0B49-4DA9-AAD7-F891A62F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A7D2E-A288-474C-A67E-76A7BC2E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776A9-5BB9-4962-B5E6-A6D6DAD6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982AF-D43E-40DE-A05F-B4313B56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91ECA-2CB5-4427-8545-B7B22AFA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AFDB6-0CF4-408B-A7D3-CC43A8B2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867-EFD5-407A-A017-D7765A1E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F6506-B412-4A10-BBD9-A634008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B0AE0-2F82-4AB5-8AC5-3F27DA17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32A83-1186-4F1C-BA0E-82BE914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B8890-AF6E-44E7-9581-B94BE273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87F33-E955-492A-9624-CFBEA946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DE2FD-77C2-449F-A291-2756A45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1C5E-204E-46C8-A688-40644E54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119A-37ED-4197-9002-71B2131E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55C99-7B3C-4E62-9978-93F28F39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2CB9A-D222-4B7F-8C0E-E59C5D89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D313-C27C-4CD1-8BCA-185A8A38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7B99-613B-4D2F-83F2-25E99275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26D3-CBAF-4D6A-B368-0EEBCE87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1926F-991C-4B4F-BF0A-01C597576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25191-2A80-4BA7-863D-90189EE2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E3F3-6325-44F4-9CAB-8DAC4C28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C699-F681-476F-86E0-9D1CC09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3F7F6-3D55-4091-8282-E35F8AD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FC488-95E7-4D4C-95FF-E937ABEC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A02-A7E8-43BD-8E9B-6FF3975D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7CBC-1FB6-44E9-A6D2-38D6197EF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4F7F-689B-47D5-88CD-759AF9B665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6EE1-9998-462A-AE0C-0ACD6B501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ABA-065B-42F3-81A8-8954D560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72A7-DBFD-4E26-8115-CC688E4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4D3-5410-458D-803B-0849CC2E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911236" cy="587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Quakeman</a:t>
            </a:r>
            <a:r>
              <a:rPr lang="en-US" dirty="0"/>
              <a:t> Data Processing Flow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068869F-2563-4BA5-A1E3-40D25C64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78"/>
          <a:stretch/>
        </p:blipFill>
        <p:spPr>
          <a:xfrm>
            <a:off x="920783" y="3060526"/>
            <a:ext cx="1581419" cy="1551714"/>
          </a:xfrm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AB9259-BC41-442C-A711-A5AA04BC4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78"/>
          <a:stretch/>
        </p:blipFill>
        <p:spPr>
          <a:xfrm>
            <a:off x="3172348" y="1885168"/>
            <a:ext cx="4372292" cy="4290164"/>
          </a:xfrm>
          <a:prstGeom prst="rect">
            <a:avLst/>
          </a:prstGeom>
        </p:spPr>
      </p:pic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0E4DF4F-D095-4F42-BACF-B7A26D45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78"/>
          <a:stretch/>
        </p:blipFill>
        <p:spPr>
          <a:xfrm>
            <a:off x="8756546" y="1638823"/>
            <a:ext cx="1257432" cy="1233813"/>
          </a:xfrm>
          <a:prstGeom prst="rect">
            <a:avLst/>
          </a:prstGeom>
        </p:spPr>
      </p:pic>
      <p:pic>
        <p:nvPicPr>
          <p:cNvPr id="9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B431FBC-C5C6-48D3-854E-88FAC123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78"/>
          <a:stretch/>
        </p:blipFill>
        <p:spPr>
          <a:xfrm>
            <a:off x="8267124" y="3931084"/>
            <a:ext cx="2129305" cy="208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EFBAE5-989F-42E4-B15E-B40F6C3ED865}"/>
              </a:ext>
            </a:extLst>
          </p:cNvPr>
          <p:cNvSpPr txBox="1"/>
          <p:nvPr/>
        </p:nvSpPr>
        <p:spPr>
          <a:xfrm>
            <a:off x="563671" y="2164159"/>
            <a:ext cx="256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USGS Earthquakes 1970 to 2020 (80,000 Rows)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076B0-5BD1-4F5F-BF84-337A6F0E4CFB}"/>
              </a:ext>
            </a:extLst>
          </p:cNvPr>
          <p:cNvSpPr txBox="1"/>
          <p:nvPr/>
        </p:nvSpPr>
        <p:spPr>
          <a:xfrm>
            <a:off x="4225123" y="1126368"/>
            <a:ext cx="2562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Attribution of Large Earthquakes to all others by distance and time</a:t>
            </a:r>
          </a:p>
          <a:p>
            <a:pPr algn="ctr"/>
            <a:r>
              <a:rPr lang="en-US" sz="1600" dirty="0"/>
              <a:t> (9,000,000 Rows)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0F6EE-12FA-40BC-A06C-2B8E0925C9D0}"/>
              </a:ext>
            </a:extLst>
          </p:cNvPr>
          <p:cNvSpPr txBox="1"/>
          <p:nvPr/>
        </p:nvSpPr>
        <p:spPr>
          <a:xfrm>
            <a:off x="8194111" y="845876"/>
            <a:ext cx="256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Summary of Quakes larger than 5.5 with aggregated metrics (83 Rows)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6AFDB-C4F2-40BF-8017-3AF4A19CDD2D}"/>
              </a:ext>
            </a:extLst>
          </p:cNvPr>
          <p:cNvSpPr txBox="1"/>
          <p:nvPr/>
        </p:nvSpPr>
        <p:spPr>
          <a:xfrm>
            <a:off x="8059920" y="6072918"/>
            <a:ext cx="2877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Leading quakes joined to Summary quakes (149,000 rows)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BD627-9F01-45DD-9319-61DB370DD35D}"/>
              </a:ext>
            </a:extLst>
          </p:cNvPr>
          <p:cNvCxnSpPr>
            <a:cxnSpLocks/>
          </p:cNvCxnSpPr>
          <p:nvPr/>
        </p:nvCxnSpPr>
        <p:spPr>
          <a:xfrm flipV="1">
            <a:off x="2185597" y="3128011"/>
            <a:ext cx="2039526" cy="707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94B48-862F-4740-899B-63E042BBF15B}"/>
              </a:ext>
            </a:extLst>
          </p:cNvPr>
          <p:cNvCxnSpPr>
            <a:cxnSpLocks/>
          </p:cNvCxnSpPr>
          <p:nvPr/>
        </p:nvCxnSpPr>
        <p:spPr>
          <a:xfrm flipV="1">
            <a:off x="6834119" y="2317041"/>
            <a:ext cx="2155393" cy="64706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3A8E57-639E-4993-9043-4C450CBBE801}"/>
              </a:ext>
            </a:extLst>
          </p:cNvPr>
          <p:cNvCxnSpPr>
            <a:cxnSpLocks/>
          </p:cNvCxnSpPr>
          <p:nvPr/>
        </p:nvCxnSpPr>
        <p:spPr>
          <a:xfrm>
            <a:off x="6834119" y="2964103"/>
            <a:ext cx="1946626" cy="2063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824D28-C0F8-4026-81A9-CABAE79A5496}"/>
              </a:ext>
            </a:extLst>
          </p:cNvPr>
          <p:cNvCxnSpPr>
            <a:cxnSpLocks/>
          </p:cNvCxnSpPr>
          <p:nvPr/>
        </p:nvCxnSpPr>
        <p:spPr>
          <a:xfrm>
            <a:off x="9306718" y="2643853"/>
            <a:ext cx="0" cy="1447983"/>
          </a:xfrm>
          <a:prstGeom prst="straightConnector1">
            <a:avLst/>
          </a:prstGeom>
          <a:ln w="25400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Quakeman Data Processing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Quakeman Data Processing Flow</dc:title>
  <dc:creator>Scott Leslie</dc:creator>
  <cp:lastModifiedBy>Scott Leslie</cp:lastModifiedBy>
  <cp:revision>1</cp:revision>
  <dcterms:created xsi:type="dcterms:W3CDTF">2020-11-21T17:11:29Z</dcterms:created>
  <dcterms:modified xsi:type="dcterms:W3CDTF">2020-11-21T17:33:04Z</dcterms:modified>
</cp:coreProperties>
</file>