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A1B7F-EF7B-4A9B-861D-423B50EA5958}" v="10" dt="2020-11-18T20:27:33.768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56"/>
  </p:normalViewPr>
  <p:slideViewPr>
    <p:cSldViewPr>
      <p:cViewPr varScale="1">
        <p:scale>
          <a:sx n="103" d="100"/>
          <a:sy n="103" d="100"/>
        </p:scale>
        <p:origin x="924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Pakyari" userId="95f80f1da1830a17" providerId="LiveId" clId="{82DA1B7F-EF7B-4A9B-861D-423B50EA5958}"/>
    <pc:docChg chg="undo custSel delSld modSld">
      <pc:chgData name="Said Pakyari" userId="95f80f1da1830a17" providerId="LiveId" clId="{82DA1B7F-EF7B-4A9B-861D-423B50EA5958}" dt="2020-11-18T21:14:00.057" v="688" actId="47"/>
      <pc:docMkLst>
        <pc:docMk/>
      </pc:docMkLst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181382254" sldId="257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1570540245" sldId="261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4191325725" sldId="274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1127947650" sldId="277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94673494" sldId="278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5965691" sldId="279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673438440" sldId="280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925645486" sldId="281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690717578" sldId="282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400031270" sldId="283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1848761445" sldId="284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693809501" sldId="285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62097659" sldId="286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334354052" sldId="287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538441867" sldId="288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384116593" sldId="289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13486766" sldId="290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201232111" sldId="292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723080660" sldId="293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1986943166" sldId="295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347024423" sldId="296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994187672" sldId="297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229527256" sldId="298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1054937095" sldId="299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702492366" sldId="300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738545297" sldId="301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423840157" sldId="302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1544605741" sldId="303"/>
        </pc:sldMkLst>
      </pc:sldChg>
      <pc:sldChg chg="addSp delSp modSp del mod">
        <pc:chgData name="Said Pakyari" userId="95f80f1da1830a17" providerId="LiveId" clId="{82DA1B7F-EF7B-4A9B-861D-423B50EA5958}" dt="2020-11-18T21:14:00.057" v="688" actId="47"/>
        <pc:sldMkLst>
          <pc:docMk/>
          <pc:sldMk cId="2280422523" sldId="304"/>
        </pc:sldMkLst>
        <pc:spChg chg="add mod">
          <ac:chgData name="Said Pakyari" userId="95f80f1da1830a17" providerId="LiveId" clId="{82DA1B7F-EF7B-4A9B-861D-423B50EA5958}" dt="2020-11-18T19:22:35.606" v="56" actId="1076"/>
          <ac:spMkLst>
            <pc:docMk/>
            <pc:sldMk cId="2280422523" sldId="304"/>
            <ac:spMk id="2" creationId="{EEDFD648-037C-4CDA-94AB-EBFD4EC8C61F}"/>
          </ac:spMkLst>
        </pc:spChg>
        <pc:spChg chg="add mod">
          <ac:chgData name="Said Pakyari" userId="95f80f1da1830a17" providerId="LiveId" clId="{82DA1B7F-EF7B-4A9B-861D-423B50EA5958}" dt="2020-11-18T19:23:32.228" v="83" actId="20577"/>
          <ac:spMkLst>
            <pc:docMk/>
            <pc:sldMk cId="2280422523" sldId="304"/>
            <ac:spMk id="3" creationId="{331A30C1-9A64-4BE1-A87A-902EDC89AC42}"/>
          </ac:spMkLst>
        </pc:spChg>
        <pc:spChg chg="mod">
          <ac:chgData name="Said Pakyari" userId="95f80f1da1830a17" providerId="LiveId" clId="{82DA1B7F-EF7B-4A9B-861D-423B50EA5958}" dt="2020-11-18T19:21:25.463" v="33" actId="122"/>
          <ac:spMkLst>
            <pc:docMk/>
            <pc:sldMk cId="2280422523" sldId="304"/>
            <ac:spMk id="110" creationId="{0ECFE321-3ED9-412B-83C8-B20D8B7AD62A}"/>
          </ac:spMkLst>
        </pc:spChg>
        <pc:spChg chg="mod">
          <ac:chgData name="Said Pakyari" userId="95f80f1da1830a17" providerId="LiveId" clId="{82DA1B7F-EF7B-4A9B-861D-423B50EA5958}" dt="2020-11-18T19:21:48.178" v="34" actId="1076"/>
          <ac:spMkLst>
            <pc:docMk/>
            <pc:sldMk cId="2280422523" sldId="304"/>
            <ac:spMk id="112" creationId="{FAC9188E-0039-4372-9545-A8E3E949C5EF}"/>
          </ac:spMkLst>
        </pc:spChg>
        <pc:spChg chg="del mod">
          <ac:chgData name="Said Pakyari" userId="95f80f1da1830a17" providerId="LiveId" clId="{82DA1B7F-EF7B-4A9B-861D-423B50EA5958}" dt="2020-11-18T19:23:00.091" v="64" actId="478"/>
          <ac:spMkLst>
            <pc:docMk/>
            <pc:sldMk cId="2280422523" sldId="304"/>
            <ac:spMk id="116" creationId="{455E6E94-16C0-4ECC-B17A-D65CA4F205EF}"/>
          </ac:spMkLst>
        </pc:spChg>
        <pc:picChg chg="mod">
          <ac:chgData name="Said Pakyari" userId="95f80f1da1830a17" providerId="LiveId" clId="{82DA1B7F-EF7B-4A9B-861D-423B50EA5958}" dt="2020-11-18T19:23:09.682" v="68" actId="1076"/>
          <ac:picMkLst>
            <pc:docMk/>
            <pc:sldMk cId="2280422523" sldId="304"/>
            <ac:picMk id="45" creationId="{759511FA-0CAF-4362-91F5-69F5A32CC3AF}"/>
          </ac:picMkLst>
        </pc:picChg>
        <pc:picChg chg="mod">
          <ac:chgData name="Said Pakyari" userId="95f80f1da1830a17" providerId="LiveId" clId="{82DA1B7F-EF7B-4A9B-861D-423B50EA5958}" dt="2020-11-18T19:22:42.854" v="58" actId="1076"/>
          <ac:picMkLst>
            <pc:docMk/>
            <pc:sldMk cId="2280422523" sldId="304"/>
            <ac:picMk id="53" creationId="{82331197-176F-41D5-90B4-C55F8A296CA9}"/>
          </ac:picMkLst>
        </pc:picChg>
        <pc:picChg chg="mod">
          <ac:chgData name="Said Pakyari" userId="95f80f1da1830a17" providerId="LiveId" clId="{82DA1B7F-EF7B-4A9B-861D-423B50EA5958}" dt="2020-11-18T19:22:46.927" v="59" actId="1076"/>
          <ac:picMkLst>
            <pc:docMk/>
            <pc:sldMk cId="2280422523" sldId="304"/>
            <ac:picMk id="57" creationId="{1AFB6C6A-58FE-4256-993E-A35A0A2EE6D3}"/>
          </ac:picMkLst>
        </pc:picChg>
        <pc:picChg chg="mod">
          <ac:chgData name="Said Pakyari" userId="95f80f1da1830a17" providerId="LiveId" clId="{82DA1B7F-EF7B-4A9B-861D-423B50EA5958}" dt="2020-11-18T19:21:55.447" v="36" actId="1076"/>
          <ac:picMkLst>
            <pc:docMk/>
            <pc:sldMk cId="2280422523" sldId="304"/>
            <ac:picMk id="68" creationId="{3CB8D612-27C2-4B91-BB20-9C51CB5B371E}"/>
          </ac:picMkLst>
        </pc:picChg>
      </pc:sldChg>
      <pc:sldChg chg="addSp delSp modSp mod chgLayout">
        <pc:chgData name="Said Pakyari" userId="95f80f1da1830a17" providerId="LiveId" clId="{82DA1B7F-EF7B-4A9B-861D-423B50EA5958}" dt="2020-11-18T20:35:45.714" v="687" actId="20577"/>
        <pc:sldMkLst>
          <pc:docMk/>
          <pc:sldMk cId="1683389023" sldId="309"/>
        </pc:sldMkLst>
        <pc:spChg chg="del mod ord">
          <ac:chgData name="Said Pakyari" userId="95f80f1da1830a17" providerId="LiveId" clId="{82DA1B7F-EF7B-4A9B-861D-423B50EA5958}" dt="2020-11-18T19:26:31.500" v="137" actId="478"/>
          <ac:spMkLst>
            <pc:docMk/>
            <pc:sldMk cId="1683389023" sldId="309"/>
            <ac:spMk id="2" creationId="{18471612-4112-402F-A7A2-9F8FA2413F38}"/>
          </ac:spMkLst>
        </pc:spChg>
        <pc:spChg chg="add del mod ord">
          <ac:chgData name="Said Pakyari" userId="95f80f1da1830a17" providerId="LiveId" clId="{82DA1B7F-EF7B-4A9B-861D-423B50EA5958}" dt="2020-11-18T19:26:27.960" v="135" actId="478"/>
          <ac:spMkLst>
            <pc:docMk/>
            <pc:sldMk cId="1683389023" sldId="309"/>
            <ac:spMk id="3" creationId="{80A995A3-6C9F-4EAF-9804-EDB38BB76229}"/>
          </ac:spMkLst>
        </pc:spChg>
        <pc:spChg chg="add del mod ord">
          <ac:chgData name="Said Pakyari" userId="95f80f1da1830a17" providerId="LiveId" clId="{82DA1B7F-EF7B-4A9B-861D-423B50EA5958}" dt="2020-11-18T19:27:47.473" v="154" actId="478"/>
          <ac:spMkLst>
            <pc:docMk/>
            <pc:sldMk cId="1683389023" sldId="309"/>
            <ac:spMk id="4" creationId="{01FF8256-106A-4C7A-A34B-672738E405B0}"/>
          </ac:spMkLst>
        </pc:spChg>
        <pc:spChg chg="add del mod ord">
          <ac:chgData name="Said Pakyari" userId="95f80f1da1830a17" providerId="LiveId" clId="{82DA1B7F-EF7B-4A9B-861D-423B50EA5958}" dt="2020-11-18T19:26:29.608" v="136" actId="478"/>
          <ac:spMkLst>
            <pc:docMk/>
            <pc:sldMk cId="1683389023" sldId="309"/>
            <ac:spMk id="5" creationId="{2EE076B5-CCE2-40F7-A42B-BB919DAD024E}"/>
          </ac:spMkLst>
        </pc:spChg>
        <pc:spChg chg="add mod ord">
          <ac:chgData name="Said Pakyari" userId="95f80f1da1830a17" providerId="LiveId" clId="{82DA1B7F-EF7B-4A9B-861D-423B50EA5958}" dt="2020-11-18T20:16:39.497" v="520" actId="14100"/>
          <ac:spMkLst>
            <pc:docMk/>
            <pc:sldMk cId="1683389023" sldId="309"/>
            <ac:spMk id="6" creationId="{CC89F16F-58B1-4217-A894-5AE8C38CB717}"/>
          </ac:spMkLst>
        </pc:spChg>
        <pc:spChg chg="add mod">
          <ac:chgData name="Said Pakyari" userId="95f80f1da1830a17" providerId="LiveId" clId="{82DA1B7F-EF7B-4A9B-861D-423B50EA5958}" dt="2020-11-18T20:31:10.748" v="660" actId="14100"/>
          <ac:spMkLst>
            <pc:docMk/>
            <pc:sldMk cId="1683389023" sldId="309"/>
            <ac:spMk id="16" creationId="{B284738D-65F6-4CC4-A4F0-63EC354843E7}"/>
          </ac:spMkLst>
        </pc:spChg>
        <pc:spChg chg="add mod">
          <ac:chgData name="Said Pakyari" userId="95f80f1da1830a17" providerId="LiveId" clId="{82DA1B7F-EF7B-4A9B-861D-423B50EA5958}" dt="2020-11-18T20:06:35.601" v="352" actId="1076"/>
          <ac:spMkLst>
            <pc:docMk/>
            <pc:sldMk cId="1683389023" sldId="309"/>
            <ac:spMk id="18" creationId="{9A66252A-0F15-4D9A-84FB-B5DE84A2F132}"/>
          </ac:spMkLst>
        </pc:spChg>
        <pc:spChg chg="add del mod">
          <ac:chgData name="Said Pakyari" userId="95f80f1da1830a17" providerId="LiveId" clId="{82DA1B7F-EF7B-4A9B-861D-423B50EA5958}" dt="2020-11-18T19:26:34.367" v="138" actId="478"/>
          <ac:spMkLst>
            <pc:docMk/>
            <pc:sldMk cId="1683389023" sldId="309"/>
            <ac:spMk id="20" creationId="{D93C40BF-37F9-42E7-BD27-2354D2E75C84}"/>
          </ac:spMkLst>
        </pc:spChg>
        <pc:spChg chg="add mod">
          <ac:chgData name="Said Pakyari" userId="95f80f1da1830a17" providerId="LiveId" clId="{82DA1B7F-EF7B-4A9B-861D-423B50EA5958}" dt="2020-11-18T20:06:35.601" v="352" actId="1076"/>
          <ac:spMkLst>
            <pc:docMk/>
            <pc:sldMk cId="1683389023" sldId="309"/>
            <ac:spMk id="22" creationId="{3B6F1B3C-ED8F-4BCA-A2D9-151BA761E27A}"/>
          </ac:spMkLst>
        </pc:spChg>
        <pc:spChg chg="add mod">
          <ac:chgData name="Said Pakyari" userId="95f80f1da1830a17" providerId="LiveId" clId="{82DA1B7F-EF7B-4A9B-861D-423B50EA5958}" dt="2020-11-18T20:06:35.601" v="352" actId="1076"/>
          <ac:spMkLst>
            <pc:docMk/>
            <pc:sldMk cId="1683389023" sldId="309"/>
            <ac:spMk id="24" creationId="{9BBD0F5E-87BC-4D0F-B31F-EA8540F2196A}"/>
          </ac:spMkLst>
        </pc:spChg>
        <pc:spChg chg="add del mod">
          <ac:chgData name="Said Pakyari" userId="95f80f1da1830a17" providerId="LiveId" clId="{82DA1B7F-EF7B-4A9B-861D-423B50EA5958}" dt="2020-11-18T19:27:50.157" v="155" actId="478"/>
          <ac:spMkLst>
            <pc:docMk/>
            <pc:sldMk cId="1683389023" sldId="309"/>
            <ac:spMk id="26" creationId="{05E1D4DF-7B79-40F8-8EF0-887D60F6CB00}"/>
          </ac:spMkLst>
        </pc:spChg>
        <pc:spChg chg="add mod">
          <ac:chgData name="Said Pakyari" userId="95f80f1da1830a17" providerId="LiveId" clId="{82DA1B7F-EF7B-4A9B-861D-423B50EA5958}" dt="2020-11-18T20:16:27.570" v="517" actId="1076"/>
          <ac:spMkLst>
            <pc:docMk/>
            <pc:sldMk cId="1683389023" sldId="309"/>
            <ac:spMk id="28" creationId="{12994BE6-E36C-42E2-957D-1C3A857E7B87}"/>
          </ac:spMkLst>
        </pc:spChg>
        <pc:spChg chg="add del mod">
          <ac:chgData name="Said Pakyari" userId="95f80f1da1830a17" providerId="LiveId" clId="{82DA1B7F-EF7B-4A9B-861D-423B50EA5958}" dt="2020-11-18T19:49:26.626" v="201" actId="478"/>
          <ac:spMkLst>
            <pc:docMk/>
            <pc:sldMk cId="1683389023" sldId="309"/>
            <ac:spMk id="34" creationId="{BC58C52C-CB43-4AAA-9D83-1A29298E22DD}"/>
          </ac:spMkLst>
        </pc:spChg>
        <pc:spChg chg="add mod">
          <ac:chgData name="Said Pakyari" userId="95f80f1da1830a17" providerId="LiveId" clId="{82DA1B7F-EF7B-4A9B-861D-423B50EA5958}" dt="2020-11-18T20:16:37.007" v="519" actId="14100"/>
          <ac:spMkLst>
            <pc:docMk/>
            <pc:sldMk cId="1683389023" sldId="309"/>
            <ac:spMk id="36" creationId="{1A435620-FC2F-473F-903B-D8368313F3A4}"/>
          </ac:spMkLst>
        </pc:spChg>
        <pc:spChg chg="add mod">
          <ac:chgData name="Said Pakyari" userId="95f80f1da1830a17" providerId="LiveId" clId="{82DA1B7F-EF7B-4A9B-861D-423B50EA5958}" dt="2020-11-18T20:16:31.721" v="518" actId="1076"/>
          <ac:spMkLst>
            <pc:docMk/>
            <pc:sldMk cId="1683389023" sldId="309"/>
            <ac:spMk id="40" creationId="{BDDE2EF7-05D5-4FBF-B003-7D2F0B7D81C7}"/>
          </ac:spMkLst>
        </pc:spChg>
        <pc:spChg chg="add mod">
          <ac:chgData name="Said Pakyari" userId="95f80f1da1830a17" providerId="LiveId" clId="{82DA1B7F-EF7B-4A9B-861D-423B50EA5958}" dt="2020-11-18T20:06:35.601" v="352" actId="1076"/>
          <ac:spMkLst>
            <pc:docMk/>
            <pc:sldMk cId="1683389023" sldId="309"/>
            <ac:spMk id="42" creationId="{2A5B4468-C5C6-4C62-BCB1-F8F7B1D28309}"/>
          </ac:spMkLst>
        </pc:spChg>
        <pc:spChg chg="add mod">
          <ac:chgData name="Said Pakyari" userId="95f80f1da1830a17" providerId="LiveId" clId="{82DA1B7F-EF7B-4A9B-861D-423B50EA5958}" dt="2020-11-18T20:06:35.601" v="352" actId="1076"/>
          <ac:spMkLst>
            <pc:docMk/>
            <pc:sldMk cId="1683389023" sldId="309"/>
            <ac:spMk id="46" creationId="{95D30A93-D6A0-49F5-AF32-9CD6FC04B9E3}"/>
          </ac:spMkLst>
        </pc:spChg>
        <pc:spChg chg="add mod">
          <ac:chgData name="Said Pakyari" userId="95f80f1da1830a17" providerId="LiveId" clId="{82DA1B7F-EF7B-4A9B-861D-423B50EA5958}" dt="2020-11-18T20:09:19.192" v="408" actId="1076"/>
          <ac:spMkLst>
            <pc:docMk/>
            <pc:sldMk cId="1683389023" sldId="309"/>
            <ac:spMk id="50" creationId="{BC16D504-EE17-4AAD-8F70-1196D3CE1389}"/>
          </ac:spMkLst>
        </pc:spChg>
        <pc:spChg chg="add mod">
          <ac:chgData name="Said Pakyari" userId="95f80f1da1830a17" providerId="LiveId" clId="{82DA1B7F-EF7B-4A9B-861D-423B50EA5958}" dt="2020-11-18T20:06:35.601" v="352" actId="1076"/>
          <ac:spMkLst>
            <pc:docMk/>
            <pc:sldMk cId="1683389023" sldId="309"/>
            <ac:spMk id="52" creationId="{159B4612-4975-4A85-8731-875905FD0110}"/>
          </ac:spMkLst>
        </pc:spChg>
        <pc:spChg chg="add mod">
          <ac:chgData name="Said Pakyari" userId="95f80f1da1830a17" providerId="LiveId" clId="{82DA1B7F-EF7B-4A9B-861D-423B50EA5958}" dt="2020-11-18T20:08:47.702" v="381" actId="14100"/>
          <ac:spMkLst>
            <pc:docMk/>
            <pc:sldMk cId="1683389023" sldId="309"/>
            <ac:spMk id="56" creationId="{24CB4C8F-058E-422B-83AB-4E3EC7BFB1EB}"/>
          </ac:spMkLst>
        </pc:spChg>
        <pc:spChg chg="add del mod">
          <ac:chgData name="Said Pakyari" userId="95f80f1da1830a17" providerId="LiveId" clId="{82DA1B7F-EF7B-4A9B-861D-423B50EA5958}" dt="2020-11-18T20:17:39.449" v="529" actId="21"/>
          <ac:spMkLst>
            <pc:docMk/>
            <pc:sldMk cId="1683389023" sldId="309"/>
            <ac:spMk id="58" creationId="{864D9C01-A9CD-4794-AD03-0780D090E663}"/>
          </ac:spMkLst>
        </pc:spChg>
        <pc:spChg chg="add mod">
          <ac:chgData name="Said Pakyari" userId="95f80f1da1830a17" providerId="LiveId" clId="{82DA1B7F-EF7B-4A9B-861D-423B50EA5958}" dt="2020-11-18T20:35:45.714" v="687" actId="20577"/>
          <ac:spMkLst>
            <pc:docMk/>
            <pc:sldMk cId="1683389023" sldId="309"/>
            <ac:spMk id="59" creationId="{6AF47334-9BE1-4509-9514-A2750571B154}"/>
          </ac:spMkLst>
        </pc:spChg>
        <pc:spChg chg="add mod">
          <ac:chgData name="Said Pakyari" userId="95f80f1da1830a17" providerId="LiveId" clId="{82DA1B7F-EF7B-4A9B-861D-423B50EA5958}" dt="2020-11-18T20:28:52.493" v="652" actId="13822"/>
          <ac:spMkLst>
            <pc:docMk/>
            <pc:sldMk cId="1683389023" sldId="309"/>
            <ac:spMk id="61" creationId="{CA7CDFE9-CB0C-4EE3-8179-98EF7DD4A041}"/>
          </ac:spMkLst>
        </pc:spChg>
        <pc:spChg chg="add mod">
          <ac:chgData name="Said Pakyari" userId="95f80f1da1830a17" providerId="LiveId" clId="{82DA1B7F-EF7B-4A9B-861D-423B50EA5958}" dt="2020-11-18T20:27:15.585" v="625" actId="14100"/>
          <ac:spMkLst>
            <pc:docMk/>
            <pc:sldMk cId="1683389023" sldId="309"/>
            <ac:spMk id="71" creationId="{67313996-64C9-42A5-BF40-6620DCB40C75}"/>
          </ac:spMkLst>
        </pc:spChg>
        <pc:spChg chg="add mod">
          <ac:chgData name="Said Pakyari" userId="95f80f1da1830a17" providerId="LiveId" clId="{82DA1B7F-EF7B-4A9B-861D-423B50EA5958}" dt="2020-11-18T20:33:26.477" v="684" actId="1076"/>
          <ac:spMkLst>
            <pc:docMk/>
            <pc:sldMk cId="1683389023" sldId="309"/>
            <ac:spMk id="73" creationId="{02E4815B-2500-42D4-8FFB-04822644E1A4}"/>
          </ac:spMkLst>
        </pc:spChg>
        <pc:spChg chg="add mod">
          <ac:chgData name="Said Pakyari" userId="95f80f1da1830a17" providerId="LiveId" clId="{82DA1B7F-EF7B-4A9B-861D-423B50EA5958}" dt="2020-11-18T20:30:53.688" v="658" actId="14100"/>
          <ac:spMkLst>
            <pc:docMk/>
            <pc:sldMk cId="1683389023" sldId="309"/>
            <ac:spMk id="75" creationId="{0E65B0C5-786E-4564-938B-A5E97DCE4FDB}"/>
          </ac:spMkLst>
        </pc:spChg>
        <pc:spChg chg="add mod">
          <ac:chgData name="Said Pakyari" userId="95f80f1da1830a17" providerId="LiveId" clId="{82DA1B7F-EF7B-4A9B-861D-423B50EA5958}" dt="2020-11-18T20:35:11.731" v="685" actId="1076"/>
          <ac:spMkLst>
            <pc:docMk/>
            <pc:sldMk cId="1683389023" sldId="309"/>
            <ac:spMk id="77" creationId="{6E059CEC-99B2-4045-BA23-441CF7D79666}"/>
          </ac:spMkLst>
        </pc:spChg>
        <pc:spChg chg="add mod">
          <ac:chgData name="Said Pakyari" userId="95f80f1da1830a17" providerId="LiveId" clId="{82DA1B7F-EF7B-4A9B-861D-423B50EA5958}" dt="2020-11-18T20:18:00.649" v="540" actId="20577"/>
          <ac:spMkLst>
            <pc:docMk/>
            <pc:sldMk cId="1683389023" sldId="309"/>
            <ac:spMk id="83" creationId="{8F0C0B40-A775-4C46-A16E-7937118E0021}"/>
          </ac:spMkLst>
        </pc:spChg>
        <pc:spChg chg="add mod">
          <ac:chgData name="Said Pakyari" userId="95f80f1da1830a17" providerId="LiveId" clId="{82DA1B7F-EF7B-4A9B-861D-423B50EA5958}" dt="2020-11-18T20:33:17.860" v="682" actId="1076"/>
          <ac:spMkLst>
            <pc:docMk/>
            <pc:sldMk cId="1683389023" sldId="309"/>
            <ac:spMk id="99" creationId="{DA20346E-C653-4CED-9A38-814619D0F3D2}"/>
          </ac:spMkLst>
        </pc:spChg>
        <pc:picChg chg="add mod">
          <ac:chgData name="Said Pakyari" userId="95f80f1da1830a17" providerId="LiveId" clId="{82DA1B7F-EF7B-4A9B-861D-423B50EA5958}" dt="2020-11-18T20:06:35.601" v="352" actId="1076"/>
          <ac:picMkLst>
            <pc:docMk/>
            <pc:sldMk cId="1683389023" sldId="309"/>
            <ac:picMk id="8" creationId="{AE3AA124-CD2F-4BF8-AD60-EBE6929EAA5C}"/>
          </ac:picMkLst>
        </pc:picChg>
        <pc:picChg chg="add mod">
          <ac:chgData name="Said Pakyari" userId="95f80f1da1830a17" providerId="LiveId" clId="{82DA1B7F-EF7B-4A9B-861D-423B50EA5958}" dt="2020-11-18T20:06:35.601" v="352" actId="1076"/>
          <ac:picMkLst>
            <pc:docMk/>
            <pc:sldMk cId="1683389023" sldId="309"/>
            <ac:picMk id="10" creationId="{02CDB6AE-5C69-4644-8D38-374EC22BDDB3}"/>
          </ac:picMkLst>
        </pc:picChg>
        <pc:picChg chg="add mod">
          <ac:chgData name="Said Pakyari" userId="95f80f1da1830a17" providerId="LiveId" clId="{82DA1B7F-EF7B-4A9B-861D-423B50EA5958}" dt="2020-11-18T20:06:35.601" v="352" actId="1076"/>
          <ac:picMkLst>
            <pc:docMk/>
            <pc:sldMk cId="1683389023" sldId="309"/>
            <ac:picMk id="12" creationId="{6172E714-D7BC-4542-8138-889757076BBC}"/>
          </ac:picMkLst>
        </pc:picChg>
        <pc:picChg chg="add mod">
          <ac:chgData name="Said Pakyari" userId="95f80f1da1830a17" providerId="LiveId" clId="{82DA1B7F-EF7B-4A9B-861D-423B50EA5958}" dt="2020-11-18T20:06:35.601" v="352" actId="1076"/>
          <ac:picMkLst>
            <pc:docMk/>
            <pc:sldMk cId="1683389023" sldId="309"/>
            <ac:picMk id="14" creationId="{71789741-5AD6-4C87-A40F-999EC2EA7F3E}"/>
          </ac:picMkLst>
        </pc:picChg>
        <pc:picChg chg="add del mod">
          <ac:chgData name="Said Pakyari" userId="95f80f1da1830a17" providerId="LiveId" clId="{82DA1B7F-EF7B-4A9B-861D-423B50EA5958}" dt="2020-11-18T19:47:07.720" v="164" actId="478"/>
          <ac:picMkLst>
            <pc:docMk/>
            <pc:sldMk cId="1683389023" sldId="309"/>
            <ac:picMk id="30" creationId="{FAE3D996-A34D-4A60-B7E7-2E3EC924585F}"/>
          </ac:picMkLst>
        </pc:picChg>
        <pc:picChg chg="add del mod">
          <ac:chgData name="Said Pakyari" userId="95f80f1da1830a17" providerId="LiveId" clId="{82DA1B7F-EF7B-4A9B-861D-423B50EA5958}" dt="2020-11-18T19:49:24.850" v="200" actId="478"/>
          <ac:picMkLst>
            <pc:docMk/>
            <pc:sldMk cId="1683389023" sldId="309"/>
            <ac:picMk id="32" creationId="{EF0D9AC6-FA23-42F6-A65C-04316D664C0F}"/>
          </ac:picMkLst>
        </pc:picChg>
        <pc:picChg chg="add mod">
          <ac:chgData name="Said Pakyari" userId="95f80f1da1830a17" providerId="LiveId" clId="{82DA1B7F-EF7B-4A9B-861D-423B50EA5958}" dt="2020-11-18T20:06:35.601" v="352" actId="1076"/>
          <ac:picMkLst>
            <pc:docMk/>
            <pc:sldMk cId="1683389023" sldId="309"/>
            <ac:picMk id="38" creationId="{035D3E4D-6FE8-4E97-92B3-7191CF1C70BE}"/>
          </ac:picMkLst>
        </pc:picChg>
        <pc:picChg chg="add mod">
          <ac:chgData name="Said Pakyari" userId="95f80f1da1830a17" providerId="LiveId" clId="{82DA1B7F-EF7B-4A9B-861D-423B50EA5958}" dt="2020-11-18T20:06:35.601" v="352" actId="1076"/>
          <ac:picMkLst>
            <pc:docMk/>
            <pc:sldMk cId="1683389023" sldId="309"/>
            <ac:picMk id="44" creationId="{A23EBB85-F5E4-433F-9D59-9CB778B7DFEA}"/>
          </ac:picMkLst>
        </pc:picChg>
        <pc:picChg chg="add del mod">
          <ac:chgData name="Said Pakyari" userId="95f80f1da1830a17" providerId="LiveId" clId="{82DA1B7F-EF7B-4A9B-861D-423B50EA5958}" dt="2020-11-18T20:25:35.453" v="576" actId="478"/>
          <ac:picMkLst>
            <pc:docMk/>
            <pc:sldMk cId="1683389023" sldId="309"/>
            <ac:picMk id="48" creationId="{DFE64D04-0492-4B7A-BA58-428D203C20CA}"/>
          </ac:picMkLst>
        </pc:picChg>
        <pc:picChg chg="add del">
          <ac:chgData name="Said Pakyari" userId="95f80f1da1830a17" providerId="LiveId" clId="{82DA1B7F-EF7B-4A9B-861D-423B50EA5958}" dt="2020-11-18T20:10:30.511" v="440" actId="22"/>
          <ac:picMkLst>
            <pc:docMk/>
            <pc:sldMk cId="1683389023" sldId="309"/>
            <ac:picMk id="63" creationId="{2ADA1952-39E0-47BA-AE3B-6B9589251AB6}"/>
          </ac:picMkLst>
        </pc:picChg>
        <pc:picChg chg="add del">
          <ac:chgData name="Said Pakyari" userId="95f80f1da1830a17" providerId="LiveId" clId="{82DA1B7F-EF7B-4A9B-861D-423B50EA5958}" dt="2020-11-18T20:10:34.202" v="442" actId="22"/>
          <ac:picMkLst>
            <pc:docMk/>
            <pc:sldMk cId="1683389023" sldId="309"/>
            <ac:picMk id="65" creationId="{3B7D624C-3CE7-48D9-B2EB-E58BA75CAAFA}"/>
          </ac:picMkLst>
        </pc:picChg>
        <pc:picChg chg="add mod">
          <ac:chgData name="Said Pakyari" userId="95f80f1da1830a17" providerId="LiveId" clId="{82DA1B7F-EF7B-4A9B-861D-423B50EA5958}" dt="2020-11-18T20:33:08.125" v="680" actId="14100"/>
          <ac:picMkLst>
            <pc:docMk/>
            <pc:sldMk cId="1683389023" sldId="309"/>
            <ac:picMk id="67" creationId="{B4808E86-DC24-4991-9F9A-06F7DB6F0711}"/>
          </ac:picMkLst>
        </pc:picChg>
        <pc:picChg chg="add mod">
          <ac:chgData name="Said Pakyari" userId="95f80f1da1830a17" providerId="LiveId" clId="{82DA1B7F-EF7B-4A9B-861D-423B50EA5958}" dt="2020-11-18T20:24:39.086" v="568" actId="1076"/>
          <ac:picMkLst>
            <pc:docMk/>
            <pc:sldMk cId="1683389023" sldId="309"/>
            <ac:picMk id="69" creationId="{A3EC801A-FFB2-40C2-95DF-606B782680FD}"/>
          </ac:picMkLst>
        </pc:picChg>
        <pc:picChg chg="add mod">
          <ac:chgData name="Said Pakyari" userId="95f80f1da1830a17" providerId="LiveId" clId="{82DA1B7F-EF7B-4A9B-861D-423B50EA5958}" dt="2020-11-18T20:20:00.831" v="552" actId="1076"/>
          <ac:picMkLst>
            <pc:docMk/>
            <pc:sldMk cId="1683389023" sldId="309"/>
            <ac:picMk id="85" creationId="{43C172D4-F7E4-491C-B585-E0D4686126A8}"/>
          </ac:picMkLst>
        </pc:picChg>
        <pc:picChg chg="add del mod">
          <ac:chgData name="Said Pakyari" userId="95f80f1da1830a17" providerId="LiveId" clId="{82DA1B7F-EF7B-4A9B-861D-423B50EA5958}" dt="2020-11-18T20:23:19.866" v="559" actId="478"/>
          <ac:picMkLst>
            <pc:docMk/>
            <pc:sldMk cId="1683389023" sldId="309"/>
            <ac:picMk id="87" creationId="{6448461F-28C1-4D96-9CCB-5472E11F2513}"/>
          </ac:picMkLst>
        </pc:picChg>
        <pc:picChg chg="add mod">
          <ac:chgData name="Said Pakyari" userId="95f80f1da1830a17" providerId="LiveId" clId="{82DA1B7F-EF7B-4A9B-861D-423B50EA5958}" dt="2020-11-18T20:23:27.889" v="562" actId="1076"/>
          <ac:picMkLst>
            <pc:docMk/>
            <pc:sldMk cId="1683389023" sldId="309"/>
            <ac:picMk id="89" creationId="{E2CADCE8-E7C1-456D-90D1-18B4611CC71E}"/>
          </ac:picMkLst>
        </pc:picChg>
        <pc:picChg chg="add mod">
          <ac:chgData name="Said Pakyari" userId="95f80f1da1830a17" providerId="LiveId" clId="{82DA1B7F-EF7B-4A9B-861D-423B50EA5958}" dt="2020-11-18T20:32:03.304" v="666" actId="1076"/>
          <ac:picMkLst>
            <pc:docMk/>
            <pc:sldMk cId="1683389023" sldId="309"/>
            <ac:picMk id="91" creationId="{7F2ABC68-3E05-413E-A5F3-56B1FF22935C}"/>
          </ac:picMkLst>
        </pc:picChg>
        <pc:picChg chg="add mod">
          <ac:chgData name="Said Pakyari" userId="95f80f1da1830a17" providerId="LiveId" clId="{82DA1B7F-EF7B-4A9B-861D-423B50EA5958}" dt="2020-11-18T20:30:50.983" v="657" actId="1076"/>
          <ac:picMkLst>
            <pc:docMk/>
            <pc:sldMk cId="1683389023" sldId="309"/>
            <ac:picMk id="95" creationId="{C4DD039C-8E9F-42B6-BCDE-5D989043034F}"/>
          </ac:picMkLst>
        </pc:picChg>
        <pc:picChg chg="add mod">
          <ac:chgData name="Said Pakyari" userId="95f80f1da1830a17" providerId="LiveId" clId="{82DA1B7F-EF7B-4A9B-861D-423B50EA5958}" dt="2020-11-18T20:31:32.847" v="664" actId="1076"/>
          <ac:picMkLst>
            <pc:docMk/>
            <pc:sldMk cId="1683389023" sldId="309"/>
            <ac:picMk id="97" creationId="{1A1EA026-0064-473C-A1C9-F9BC219C8BB0}"/>
          </ac:picMkLst>
        </pc:picChg>
        <pc:cxnChg chg="add mod">
          <ac:chgData name="Said Pakyari" userId="95f80f1da1830a17" providerId="LiveId" clId="{82DA1B7F-EF7B-4A9B-861D-423B50EA5958}" dt="2020-11-18T20:07:34.981" v="357" actId="1582"/>
          <ac:cxnSpMkLst>
            <pc:docMk/>
            <pc:sldMk cId="1683389023" sldId="309"/>
            <ac:cxnSpMk id="54" creationId="{1B3F1FDF-F290-4280-8ABA-F965FD868885}"/>
          </ac:cxnSpMkLst>
        </pc:cxnChg>
        <pc:cxnChg chg="add mod">
          <ac:chgData name="Said Pakyari" userId="95f80f1da1830a17" providerId="LiveId" clId="{82DA1B7F-EF7B-4A9B-861D-423B50EA5958}" dt="2020-11-18T20:17:30.873" v="525" actId="1076"/>
          <ac:cxnSpMkLst>
            <pc:docMk/>
            <pc:sldMk cId="1683389023" sldId="309"/>
            <ac:cxnSpMk id="78" creationId="{7A9F030D-B19F-4897-854C-22B571F660D9}"/>
          </ac:cxnSpMkLst>
        </pc:cxnChg>
        <pc:cxnChg chg="add del mod">
          <ac:chgData name="Said Pakyari" userId="95f80f1da1830a17" providerId="LiveId" clId="{82DA1B7F-EF7B-4A9B-861D-423B50EA5958}" dt="2020-11-18T20:17:34.808" v="527"/>
          <ac:cxnSpMkLst>
            <pc:docMk/>
            <pc:sldMk cId="1683389023" sldId="309"/>
            <ac:cxnSpMk id="81" creationId="{4E3A572B-DC15-4B6C-AFD4-A2BC070C1F59}"/>
          </ac:cxnSpMkLst>
        </pc:cxnChg>
        <pc:cxnChg chg="add mod">
          <ac:chgData name="Said Pakyari" userId="95f80f1da1830a17" providerId="LiveId" clId="{82DA1B7F-EF7B-4A9B-861D-423B50EA5958}" dt="2020-11-18T20:27:41.474" v="629" actId="14100"/>
          <ac:cxnSpMkLst>
            <pc:docMk/>
            <pc:sldMk cId="1683389023" sldId="309"/>
            <ac:cxnSpMk id="92" creationId="{334F3A83-7368-42E3-AB25-384B57D0C3D2}"/>
          </ac:cxnSpMkLst>
        </pc:cxnChg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016333806" sldId="310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273937836" sldId="311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1407816735" sldId="312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3538248750" sldId="314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1601505050" sldId="315"/>
        </pc:sldMkLst>
      </pc:sldChg>
      <pc:sldChg chg="del">
        <pc:chgData name="Said Pakyari" userId="95f80f1da1830a17" providerId="LiveId" clId="{82DA1B7F-EF7B-4A9B-861D-423B50EA5958}" dt="2020-11-18T21:14:00.057" v="688" actId="47"/>
        <pc:sldMkLst>
          <pc:docMk/>
          <pc:sldMk cId="2309845023" sldId="316"/>
        </pc:sldMkLst>
      </pc:sldChg>
    </pc:docChg>
  </pc:docChgLst>
  <pc:docChgLst>
    <pc:chgData name="Scott Leslie" userId="29c7266c-afe7-43a0-b7f3-208c0bbdb93d" providerId="ADAL" clId="{A404F465-7A25-4FA3-A3BC-09BC712A552D}"/>
    <pc:docChg chg="modSld">
      <pc:chgData name="Scott Leslie" userId="29c7266c-afe7-43a0-b7f3-208c0bbdb93d" providerId="ADAL" clId="{A404F465-7A25-4FA3-A3BC-09BC712A552D}" dt="2020-10-17T16:39:02.766" v="2" actId="20577"/>
      <pc:docMkLst>
        <pc:docMk/>
      </pc:docMkLst>
      <pc:sldChg chg="modSp mod">
        <pc:chgData name="Scott Leslie" userId="29c7266c-afe7-43a0-b7f3-208c0bbdb93d" providerId="ADAL" clId="{A404F465-7A25-4FA3-A3BC-09BC712A552D}" dt="2020-10-17T16:39:02.766" v="2" actId="20577"/>
        <pc:sldMkLst>
          <pc:docMk/>
          <pc:sldMk cId="25965691" sldId="279"/>
        </pc:sldMkLst>
        <pc:spChg chg="mod">
          <ac:chgData name="Scott Leslie" userId="29c7266c-afe7-43a0-b7f3-208c0bbdb93d" providerId="ADAL" clId="{A404F465-7A25-4FA3-A3BC-09BC712A552D}" dt="2020-10-17T16:38:58.243" v="1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cott Leslie" userId="29c7266c-afe7-43a0-b7f3-208c0bbdb93d" providerId="ADAL" clId="{A404F465-7A25-4FA3-A3BC-09BC712A552D}" dt="2020-10-17T16:39:02.766" v="2" actId="20577"/>
          <ac:spMkLst>
            <pc:docMk/>
            <pc:sldMk cId="25965691" sldId="279"/>
            <ac:spMk id="3" creationId="{00000000-0000-0000-0000-000000000000}"/>
          </ac:spMkLst>
        </pc:spChg>
      </pc:sldChg>
    </pc:docChg>
  </pc:docChgLst>
  <pc:docChgLst>
    <pc:chgData name="Said Pakyari" userId="95f80f1da1830a17" providerId="LiveId" clId="{5859D554-7F6E-4180-93CF-D5558808DE1B}"/>
    <pc:docChg chg="addSld delSld modSld">
      <pc:chgData name="Said Pakyari" userId="95f80f1da1830a17" providerId="LiveId" clId="{5859D554-7F6E-4180-93CF-D5558808DE1B}" dt="2020-10-17T16:33:30.840" v="4"/>
      <pc:docMkLst>
        <pc:docMk/>
      </pc:docMkLst>
      <pc:sldChg chg="add">
        <pc:chgData name="Said Pakyari" userId="95f80f1da1830a17" providerId="LiveId" clId="{5859D554-7F6E-4180-93CF-D5558808DE1B}" dt="2020-10-17T16:33:30.840" v="4"/>
        <pc:sldMkLst>
          <pc:docMk/>
          <pc:sldMk cId="25965691" sldId="279"/>
        </pc:sldMkLst>
      </pc:sldChg>
      <pc:sldChg chg="modSp mod">
        <pc:chgData name="Said Pakyari" userId="95f80f1da1830a17" providerId="LiveId" clId="{5859D554-7F6E-4180-93CF-D5558808DE1B}" dt="2020-10-17T16:01:18.690" v="2" actId="14100"/>
        <pc:sldMkLst>
          <pc:docMk/>
          <pc:sldMk cId="1544605741" sldId="303"/>
        </pc:sldMkLst>
        <pc:spChg chg="mod">
          <ac:chgData name="Said Pakyari" userId="95f80f1da1830a17" providerId="LiveId" clId="{5859D554-7F6E-4180-93CF-D5558808DE1B}" dt="2020-10-17T16:01:18.690" v="2" actId="14100"/>
          <ac:spMkLst>
            <pc:docMk/>
            <pc:sldMk cId="1544605741" sldId="303"/>
            <ac:spMk id="9" creationId="{47DD45F3-9CCD-403C-97CA-B3F007D27DEC}"/>
          </ac:spMkLst>
        </pc:spChg>
      </pc:sldChg>
      <pc:sldChg chg="del">
        <pc:chgData name="Said Pakyari" userId="95f80f1da1830a17" providerId="LiveId" clId="{5859D554-7F6E-4180-93CF-D5558808DE1B}" dt="2020-10-17T16:33:14.837" v="3" actId="47"/>
        <pc:sldMkLst>
          <pc:docMk/>
          <pc:sldMk cId="78471120" sldId="305"/>
        </pc:sldMkLst>
      </pc:sldChg>
      <pc:sldChg chg="del">
        <pc:chgData name="Said Pakyari" userId="95f80f1da1830a17" providerId="LiveId" clId="{5859D554-7F6E-4180-93CF-D5558808DE1B}" dt="2020-10-17T16:33:14.837" v="3" actId="47"/>
        <pc:sldMkLst>
          <pc:docMk/>
          <pc:sldMk cId="2016333806" sldId="306"/>
        </pc:sldMkLst>
      </pc:sldChg>
      <pc:sldChg chg="del">
        <pc:chgData name="Said Pakyari" userId="95f80f1da1830a17" providerId="LiveId" clId="{5859D554-7F6E-4180-93CF-D5558808DE1B}" dt="2020-10-17T16:33:14.837" v="3" actId="47"/>
        <pc:sldMkLst>
          <pc:docMk/>
          <pc:sldMk cId="3273937836" sldId="307"/>
        </pc:sldMkLst>
      </pc:sldChg>
      <pc:sldChg chg="del">
        <pc:chgData name="Said Pakyari" userId="95f80f1da1830a17" providerId="LiveId" clId="{5859D554-7F6E-4180-93CF-D5558808DE1B}" dt="2020-10-17T16:33:14.837" v="3" actId="47"/>
        <pc:sldMkLst>
          <pc:docMk/>
          <pc:sldMk cId="1407816735" sldId="308"/>
        </pc:sldMkLst>
      </pc:sldChg>
      <pc:sldChg chg="add">
        <pc:chgData name="Said Pakyari" userId="95f80f1da1830a17" providerId="LiveId" clId="{5859D554-7F6E-4180-93CF-D5558808DE1B}" dt="2020-10-17T16:33:30.840" v="4"/>
        <pc:sldMkLst>
          <pc:docMk/>
          <pc:sldMk cId="2016333806" sldId="310"/>
        </pc:sldMkLst>
      </pc:sldChg>
      <pc:sldChg chg="add">
        <pc:chgData name="Said Pakyari" userId="95f80f1da1830a17" providerId="LiveId" clId="{5859D554-7F6E-4180-93CF-D5558808DE1B}" dt="2020-10-17T16:33:30.840" v="4"/>
        <pc:sldMkLst>
          <pc:docMk/>
          <pc:sldMk cId="3273937836" sldId="311"/>
        </pc:sldMkLst>
      </pc:sldChg>
      <pc:sldChg chg="add">
        <pc:chgData name="Said Pakyari" userId="95f80f1da1830a17" providerId="LiveId" clId="{5859D554-7F6E-4180-93CF-D5558808DE1B}" dt="2020-10-17T16:33:30.840" v="4"/>
        <pc:sldMkLst>
          <pc:docMk/>
          <pc:sldMk cId="1407816735" sldId="312"/>
        </pc:sldMkLst>
      </pc:sldChg>
    </pc:docChg>
  </pc:docChgLst>
  <pc:docChgLst>
    <pc:chgData name="Scott Leslie" userId="29c7266c-afe7-43a0-b7f3-208c0bbdb93d" providerId="ADAL" clId="{2D6E619D-0B2E-4DA3-B305-25CB6B8CD1E2}"/>
    <pc:docChg chg="undo custSel modSld modShowInfo">
      <pc:chgData name="Scott Leslie" userId="29c7266c-afe7-43a0-b7f3-208c0bbdb93d" providerId="ADAL" clId="{2D6E619D-0B2E-4DA3-B305-25CB6B8CD1E2}" dt="2020-10-17T18:14:13.411" v="188" actId="20577"/>
      <pc:docMkLst>
        <pc:docMk/>
      </pc:docMkLst>
      <pc:sldChg chg="addSp modSp mod">
        <pc:chgData name="Scott Leslie" userId="29c7266c-afe7-43a0-b7f3-208c0bbdb93d" providerId="ADAL" clId="{2D6E619D-0B2E-4DA3-B305-25CB6B8CD1E2}" dt="2020-10-17T17:39:25.884" v="57" actId="20577"/>
        <pc:sldMkLst>
          <pc:docMk/>
          <pc:sldMk cId="181382254" sldId="257"/>
        </pc:sldMkLst>
        <pc:spChg chg="mod">
          <ac:chgData name="Scott Leslie" userId="29c7266c-afe7-43a0-b7f3-208c0bbdb93d" providerId="ADAL" clId="{2D6E619D-0B2E-4DA3-B305-25CB6B8CD1E2}" dt="2020-10-17T17:39:25.884" v="57" actId="20577"/>
          <ac:spMkLst>
            <pc:docMk/>
            <pc:sldMk cId="181382254" sldId="257"/>
            <ac:spMk id="3" creationId="{00000000-0000-0000-0000-000000000000}"/>
          </ac:spMkLst>
        </pc:spChg>
        <pc:spChg chg="add mod">
          <ac:chgData name="Scott Leslie" userId="29c7266c-afe7-43a0-b7f3-208c0bbdb93d" providerId="ADAL" clId="{2D6E619D-0B2E-4DA3-B305-25CB6B8CD1E2}" dt="2020-10-17T17:39:01.501" v="51" actId="1076"/>
          <ac:spMkLst>
            <pc:docMk/>
            <pc:sldMk cId="181382254" sldId="257"/>
            <ac:spMk id="4" creationId="{36F73963-1C48-4ADD-98A6-9BFF6DD8632E}"/>
          </ac:spMkLst>
        </pc:spChg>
      </pc:sldChg>
      <pc:sldChg chg="modSp mod">
        <pc:chgData name="Scott Leslie" userId="29c7266c-afe7-43a0-b7f3-208c0bbdb93d" providerId="ADAL" clId="{2D6E619D-0B2E-4DA3-B305-25CB6B8CD1E2}" dt="2020-10-17T18:14:13.411" v="188" actId="20577"/>
        <pc:sldMkLst>
          <pc:docMk/>
          <pc:sldMk cId="1127947650" sldId="277"/>
        </pc:sldMkLst>
        <pc:spChg chg="mod">
          <ac:chgData name="Scott Leslie" userId="29c7266c-afe7-43a0-b7f3-208c0bbdb93d" providerId="ADAL" clId="{2D6E619D-0B2E-4DA3-B305-25CB6B8CD1E2}" dt="2020-10-17T18:14:13.411" v="188" actId="20577"/>
          <ac:spMkLst>
            <pc:docMk/>
            <pc:sldMk cId="1127947650" sldId="277"/>
            <ac:spMk id="5" creationId="{D820DAB9-6512-49FC-A0E9-69FA5AE96E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p" descr="Map of North America">
            <a:extLst>
              <a:ext uri="{FF2B5EF4-FFF2-40B4-BE49-F238E27FC236}">
                <a16:creationId xmlns:a16="http://schemas.microsoft.com/office/drawing/2014/main" id="{E60E6390-30FA-4B5D-9061-30CBB0DB19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27613" y="-609600"/>
            <a:ext cx="3198813" cy="2843389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11/18/2020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11/18/2020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11/18/2020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9F16F-58B1-4217-A894-5AE8C38CB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10307" y="1539361"/>
            <a:ext cx="1984106" cy="188030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SQL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SQLalchemy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AA124-CD2F-4BF8-AD60-EBE6929E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0" y="1864562"/>
            <a:ext cx="759116" cy="976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DB6AE-5C69-4644-8D38-374EC22B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5" y="2020315"/>
            <a:ext cx="759116" cy="9766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72E714-D7BC-4542-8138-88975707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" y="2178091"/>
            <a:ext cx="759116" cy="976615"/>
          </a:xfrm>
          <a:prstGeom prst="rect">
            <a:avLst/>
          </a:prstGeom>
        </p:spPr>
      </p:pic>
      <p:pic>
        <p:nvPicPr>
          <p:cNvPr id="14" name="Graphic 6" descr="Database">
            <a:extLst>
              <a:ext uri="{FF2B5EF4-FFF2-40B4-BE49-F238E27FC236}">
                <a16:creationId xmlns:a16="http://schemas.microsoft.com/office/drawing/2014/main" id="{71789741-5AD6-4C87-A40F-999EC2EA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160462" y="1882730"/>
            <a:ext cx="1251783" cy="125178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4738D-65F6-4CC4-A4F0-63EC354843E7}"/>
              </a:ext>
            </a:extLst>
          </p:cNvPr>
          <p:cNvSpPr txBox="1">
            <a:spLocks/>
          </p:cNvSpPr>
          <p:nvPr/>
        </p:nvSpPr>
        <p:spPr>
          <a:xfrm>
            <a:off x="6188" y="791552"/>
            <a:ext cx="1803652" cy="804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USGS 50 years records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A66252A-0F15-4D9A-84FB-B5DE84A2F132}"/>
              </a:ext>
            </a:extLst>
          </p:cNvPr>
          <p:cNvSpPr txBox="1">
            <a:spLocks/>
          </p:cNvSpPr>
          <p:nvPr/>
        </p:nvSpPr>
        <p:spPr>
          <a:xfrm>
            <a:off x="1978395" y="843102"/>
            <a:ext cx="1714137" cy="524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SQLite</a:t>
            </a:r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Database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6F1B3C-ED8F-4BCA-A2D9-151BA761E27A}"/>
              </a:ext>
            </a:extLst>
          </p:cNvPr>
          <p:cNvSpPr/>
          <p:nvPr/>
        </p:nvSpPr>
        <p:spPr>
          <a:xfrm>
            <a:off x="1809840" y="2352869"/>
            <a:ext cx="452234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BBD0F5E-87BC-4D0F-B31F-EA8540F2196A}"/>
              </a:ext>
            </a:extLst>
          </p:cNvPr>
          <p:cNvSpPr/>
          <p:nvPr/>
        </p:nvSpPr>
        <p:spPr>
          <a:xfrm>
            <a:off x="3504054" y="2334184"/>
            <a:ext cx="452234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2994BE6-E36C-42E2-957D-1C3A857E7B87}"/>
              </a:ext>
            </a:extLst>
          </p:cNvPr>
          <p:cNvSpPr/>
          <p:nvPr/>
        </p:nvSpPr>
        <p:spPr>
          <a:xfrm>
            <a:off x="6219477" y="2270774"/>
            <a:ext cx="452234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A435620-FC2F-473F-903B-D8368313F3A4}"/>
              </a:ext>
            </a:extLst>
          </p:cNvPr>
          <p:cNvSpPr txBox="1">
            <a:spLocks/>
          </p:cNvSpPr>
          <p:nvPr/>
        </p:nvSpPr>
        <p:spPr>
          <a:xfrm>
            <a:off x="4123025" y="671402"/>
            <a:ext cx="1971387" cy="86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Feature Builder</a:t>
            </a:r>
          </a:p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&amp; Data Labeler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5D3E4D-6FE8-4E97-92B3-7191CF1C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62" y="1845876"/>
            <a:ext cx="759116" cy="976615"/>
          </a:xfrm>
          <a:prstGeom prst="rect">
            <a:avLst/>
          </a:prstGeom>
        </p:spPr>
      </p:pic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DDE2EF7-05D5-4FBF-B003-7D2F0B7D81C7}"/>
              </a:ext>
            </a:extLst>
          </p:cNvPr>
          <p:cNvSpPr txBox="1">
            <a:spLocks/>
          </p:cNvSpPr>
          <p:nvPr/>
        </p:nvSpPr>
        <p:spPr>
          <a:xfrm>
            <a:off x="6141497" y="602199"/>
            <a:ext cx="2402701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Problem</a:t>
            </a:r>
          </a:p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(Labels + Features)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A5B4468-C5C6-4C62-BCB1-F8F7B1D28309}"/>
              </a:ext>
            </a:extLst>
          </p:cNvPr>
          <p:cNvSpPr/>
          <p:nvPr/>
        </p:nvSpPr>
        <p:spPr>
          <a:xfrm>
            <a:off x="7857129" y="2238569"/>
            <a:ext cx="452234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A23EBB85-F5E4-433F-9D59-9CB778B7D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7" y="2020315"/>
            <a:ext cx="1075985" cy="579239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D30A93-D6A0-49F5-AF32-9CD6FC04B9E3}"/>
              </a:ext>
            </a:extLst>
          </p:cNvPr>
          <p:cNvSpPr/>
          <p:nvPr/>
        </p:nvSpPr>
        <p:spPr>
          <a:xfrm flipV="1">
            <a:off x="9864996" y="2225630"/>
            <a:ext cx="452234" cy="24153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C16D504-EE17-4AAD-8F70-1196D3CE1389}"/>
              </a:ext>
            </a:extLst>
          </p:cNvPr>
          <p:cNvSpPr txBox="1">
            <a:spLocks/>
          </p:cNvSpPr>
          <p:nvPr/>
        </p:nvSpPr>
        <p:spPr>
          <a:xfrm>
            <a:off x="9961807" y="591126"/>
            <a:ext cx="1829672" cy="34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Machine Learning Model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59B4612-4975-4A85-8731-875905FD0110}"/>
              </a:ext>
            </a:extLst>
          </p:cNvPr>
          <p:cNvSpPr txBox="1">
            <a:spLocks/>
          </p:cNvSpPr>
          <p:nvPr/>
        </p:nvSpPr>
        <p:spPr>
          <a:xfrm>
            <a:off x="8382354" y="619444"/>
            <a:ext cx="1702908" cy="1054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600" b="1" dirty="0" err="1">
                <a:latin typeface="Arial Black" panose="020B0A04020102020204" pitchFamily="34" charset="0"/>
              </a:rPr>
              <a:t>Sckit</a:t>
            </a:r>
            <a:r>
              <a:rPr lang="en-US" sz="1600" b="1" dirty="0">
                <a:latin typeface="Arial Black" panose="020B0A04020102020204" pitchFamily="34" charset="0"/>
              </a:rPr>
              <a:t> Learn</a:t>
            </a:r>
          </a:p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(</a:t>
            </a:r>
            <a:r>
              <a:rPr lang="en-US" sz="1600" b="1" dirty="0" err="1">
                <a:latin typeface="Arial Black" panose="020B0A04020102020204" pitchFamily="34" charset="0"/>
              </a:rPr>
              <a:t>Jupyter</a:t>
            </a:r>
            <a:r>
              <a:rPr lang="en-US" sz="1600" b="1" dirty="0">
                <a:latin typeface="Arial Black" panose="020B0A04020102020204" pitchFamily="34" charset="0"/>
              </a:rPr>
              <a:t>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3F1FDF-F290-4280-8ABA-F965FD868885}"/>
              </a:ext>
            </a:extLst>
          </p:cNvPr>
          <p:cNvCxnSpPr/>
          <p:nvPr/>
        </p:nvCxnSpPr>
        <p:spPr>
          <a:xfrm>
            <a:off x="0" y="3657600"/>
            <a:ext cx="1218882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24CB4C8F-058E-422B-83AB-4E3EC7BFB1EB}"/>
              </a:ext>
            </a:extLst>
          </p:cNvPr>
          <p:cNvSpPr txBox="1">
            <a:spLocks/>
          </p:cNvSpPr>
          <p:nvPr/>
        </p:nvSpPr>
        <p:spPr>
          <a:xfrm>
            <a:off x="74612" y="3263548"/>
            <a:ext cx="2397185" cy="452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b="1" dirty="0">
                <a:latin typeface="Arial Black" panose="020B0A04020102020204" pitchFamily="34" charset="0"/>
              </a:rPr>
              <a:t>Lab-Work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864D9C01-A9CD-4794-AD03-0780D090E663}"/>
              </a:ext>
            </a:extLst>
          </p:cNvPr>
          <p:cNvSpPr txBox="1">
            <a:spLocks/>
          </p:cNvSpPr>
          <p:nvPr/>
        </p:nvSpPr>
        <p:spPr>
          <a:xfrm>
            <a:off x="74612" y="3685919"/>
            <a:ext cx="2397185" cy="452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b="1" dirty="0">
                <a:latin typeface="Arial Black" panose="020B0A04020102020204" pitchFamily="34" charset="0"/>
              </a:rPr>
              <a:t>Back-End</a:t>
            </a:r>
          </a:p>
        </p:txBody>
      </p:sp>
      <p:sp>
        <p:nvSpPr>
          <p:cNvPr id="59" name="Content Placeholder 5">
            <a:extLst>
              <a:ext uri="{FF2B5EF4-FFF2-40B4-BE49-F238E27FC236}">
                <a16:creationId xmlns:a16="http://schemas.microsoft.com/office/drawing/2014/main" id="{6AF47334-9BE1-4509-9514-A2750571B154}"/>
              </a:ext>
            </a:extLst>
          </p:cNvPr>
          <p:cNvSpPr txBox="1">
            <a:spLocks/>
          </p:cNvSpPr>
          <p:nvPr/>
        </p:nvSpPr>
        <p:spPr>
          <a:xfrm>
            <a:off x="814667" y="4558403"/>
            <a:ext cx="3308358" cy="20416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Deployed Model</a:t>
            </a:r>
          </a:p>
          <a:p>
            <a:pPr marL="45720" indent="0">
              <a:buNone/>
            </a:pPr>
            <a:r>
              <a:rPr lang="en-US" dirty="0"/>
              <a:t>Data Labeling</a:t>
            </a:r>
          </a:p>
          <a:p>
            <a:pPr marL="45720" indent="0">
              <a:buNone/>
            </a:pPr>
            <a:r>
              <a:rPr lang="en-US" dirty="0"/>
              <a:t>Feature Building</a:t>
            </a:r>
          </a:p>
        </p:txBody>
      </p:sp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CA7CDFE9-CB0C-4EE3-8179-98EF7DD4A041}"/>
              </a:ext>
            </a:extLst>
          </p:cNvPr>
          <p:cNvSpPr txBox="1">
            <a:spLocks/>
          </p:cNvSpPr>
          <p:nvPr/>
        </p:nvSpPr>
        <p:spPr>
          <a:xfrm>
            <a:off x="813545" y="4123833"/>
            <a:ext cx="3308358" cy="4277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dirty="0"/>
              <a:t>Flask app</a:t>
            </a:r>
          </a:p>
        </p:txBody>
      </p:sp>
      <p:pic>
        <p:nvPicPr>
          <p:cNvPr id="67" name="Graphic 66" descr="Gears">
            <a:extLst>
              <a:ext uri="{FF2B5EF4-FFF2-40B4-BE49-F238E27FC236}">
                <a16:creationId xmlns:a16="http://schemas.microsoft.com/office/drawing/2014/main" id="{B4808E86-DC24-4991-9F9A-06F7DB6F0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9971" y="5587097"/>
            <a:ext cx="914400" cy="959230"/>
          </a:xfrm>
          <a:prstGeom prst="rect">
            <a:avLst/>
          </a:prstGeom>
        </p:spPr>
      </p:pic>
      <p:pic>
        <p:nvPicPr>
          <p:cNvPr id="69" name="Picture 68" descr="A picture containing green, mug, bus&#10;&#10;Description automatically generated">
            <a:extLst>
              <a:ext uri="{FF2B5EF4-FFF2-40B4-BE49-F238E27FC236}">
                <a16:creationId xmlns:a16="http://schemas.microsoft.com/office/drawing/2014/main" id="{A3EC801A-FFB2-40C2-95DF-606B78268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71" y="5719515"/>
            <a:ext cx="999692" cy="999692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67313996-64C9-42A5-BF40-6620DCB40C75}"/>
              </a:ext>
            </a:extLst>
          </p:cNvPr>
          <p:cNvSpPr/>
          <p:nvPr/>
        </p:nvSpPr>
        <p:spPr>
          <a:xfrm flipH="1">
            <a:off x="3956287" y="6062821"/>
            <a:ext cx="1869783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02E4815B-2500-42D4-8FFB-04822644E1A4}"/>
              </a:ext>
            </a:extLst>
          </p:cNvPr>
          <p:cNvSpPr txBox="1">
            <a:spLocks/>
          </p:cNvSpPr>
          <p:nvPr/>
        </p:nvSpPr>
        <p:spPr>
          <a:xfrm>
            <a:off x="4071681" y="5793572"/>
            <a:ext cx="1830448" cy="1118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JSON</a:t>
            </a:r>
          </a:p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Last 30 days’ quakes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E65B0C5-786E-4564-938B-A5E97DCE4FDB}"/>
              </a:ext>
            </a:extLst>
          </p:cNvPr>
          <p:cNvSpPr/>
          <p:nvPr/>
        </p:nvSpPr>
        <p:spPr>
          <a:xfrm>
            <a:off x="4123024" y="4675016"/>
            <a:ext cx="3872673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6E059CEC-99B2-4045-BA23-441CF7D79666}"/>
              </a:ext>
            </a:extLst>
          </p:cNvPr>
          <p:cNvSpPr txBox="1">
            <a:spLocks/>
          </p:cNvSpPr>
          <p:nvPr/>
        </p:nvSpPr>
        <p:spPr>
          <a:xfrm>
            <a:off x="5021349" y="4419389"/>
            <a:ext cx="1714137" cy="1118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JSON</a:t>
            </a:r>
          </a:p>
          <a:p>
            <a:pPr marL="45720" indent="0" algn="ctr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Predictions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9F030D-B19F-4897-854C-22B571F660D9}"/>
              </a:ext>
            </a:extLst>
          </p:cNvPr>
          <p:cNvCxnSpPr>
            <a:cxnSpLocks/>
          </p:cNvCxnSpPr>
          <p:nvPr/>
        </p:nvCxnSpPr>
        <p:spPr>
          <a:xfrm flipV="1">
            <a:off x="7085012" y="3605900"/>
            <a:ext cx="0" cy="32004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8F0C0B40-A775-4C46-A16E-7937118E0021}"/>
              </a:ext>
            </a:extLst>
          </p:cNvPr>
          <p:cNvSpPr txBox="1">
            <a:spLocks/>
          </p:cNvSpPr>
          <p:nvPr/>
        </p:nvSpPr>
        <p:spPr>
          <a:xfrm>
            <a:off x="6836623" y="3727784"/>
            <a:ext cx="2397185" cy="452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b="1" dirty="0">
                <a:latin typeface="Arial Black" panose="020B0A04020102020204" pitchFamily="34" charset="0"/>
              </a:rPr>
              <a:t>Front End</a:t>
            </a:r>
          </a:p>
        </p:txBody>
      </p:sp>
      <p:pic>
        <p:nvPicPr>
          <p:cNvPr id="85" name="Graphic 84" descr="Gears">
            <a:extLst>
              <a:ext uri="{FF2B5EF4-FFF2-40B4-BE49-F238E27FC236}">
                <a16:creationId xmlns:a16="http://schemas.microsoft.com/office/drawing/2014/main" id="{43C172D4-F7E4-491C-B585-E0D468612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7598" y="1965322"/>
            <a:ext cx="914400" cy="914400"/>
          </a:xfrm>
          <a:prstGeom prst="rect">
            <a:avLst/>
          </a:prstGeom>
        </p:spPr>
      </p:pic>
      <p:pic>
        <p:nvPicPr>
          <p:cNvPr id="89" name="Graphic 88" descr="Left Brain">
            <a:extLst>
              <a:ext uri="{FF2B5EF4-FFF2-40B4-BE49-F238E27FC236}">
                <a16:creationId xmlns:a16="http://schemas.microsoft.com/office/drawing/2014/main" id="{E2CADCE8-E7C1-456D-90D1-18B4611CC7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60721" y="1779401"/>
            <a:ext cx="1164373" cy="1164373"/>
          </a:xfrm>
          <a:prstGeom prst="rect">
            <a:avLst/>
          </a:prstGeom>
        </p:spPr>
      </p:pic>
      <p:pic>
        <p:nvPicPr>
          <p:cNvPr id="91" name="Graphic 90" descr="Left Brain">
            <a:extLst>
              <a:ext uri="{FF2B5EF4-FFF2-40B4-BE49-F238E27FC236}">
                <a16:creationId xmlns:a16="http://schemas.microsoft.com/office/drawing/2014/main" id="{7F2ABC68-3E05-413E-A5F3-56B1FF2293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2977823" y="4529484"/>
            <a:ext cx="914401" cy="914401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34F3A83-7368-42E3-AB25-384B57D0C3D2}"/>
              </a:ext>
            </a:extLst>
          </p:cNvPr>
          <p:cNvCxnSpPr>
            <a:cxnSpLocks/>
          </p:cNvCxnSpPr>
          <p:nvPr/>
        </p:nvCxnSpPr>
        <p:spPr>
          <a:xfrm>
            <a:off x="813545" y="5421807"/>
            <a:ext cx="329676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4DD039C-8E9F-42B6-BCDE-5D98904303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5699" y="4227170"/>
            <a:ext cx="3315073" cy="2506486"/>
          </a:xfrm>
          <a:prstGeom prst="rect">
            <a:avLst/>
          </a:prstGeom>
        </p:spPr>
      </p:pic>
      <p:pic>
        <p:nvPicPr>
          <p:cNvPr id="97" name="Picture 96" descr="A picture containing green, mug, bus&#10;&#10;Description automatically generated">
            <a:extLst>
              <a:ext uri="{FF2B5EF4-FFF2-40B4-BE49-F238E27FC236}">
                <a16:creationId xmlns:a16="http://schemas.microsoft.com/office/drawing/2014/main" id="{1A1EA026-0064-473C-A1C9-F9BC219C8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3" y="1869920"/>
            <a:ext cx="589170" cy="589170"/>
          </a:xfrm>
          <a:prstGeom prst="rect">
            <a:avLst/>
          </a:prstGeom>
        </p:spPr>
      </p:pic>
      <p:sp>
        <p:nvSpPr>
          <p:cNvPr id="99" name="Arrow: Right 98">
            <a:extLst>
              <a:ext uri="{FF2B5EF4-FFF2-40B4-BE49-F238E27FC236}">
                <a16:creationId xmlns:a16="http://schemas.microsoft.com/office/drawing/2014/main" id="{DA20346E-C653-4CED-9A38-814619D0F3D2}"/>
              </a:ext>
            </a:extLst>
          </p:cNvPr>
          <p:cNvSpPr/>
          <p:nvPr/>
        </p:nvSpPr>
        <p:spPr>
          <a:xfrm rot="5400000" flipH="1">
            <a:off x="3232274" y="5314819"/>
            <a:ext cx="405497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33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610</TotalTime>
  <Words>50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State history report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ImmigratioN Analysis</dc:title>
  <dc:creator>Scott Leslie</dc:creator>
  <cp:lastModifiedBy>Said Pakyari</cp:lastModifiedBy>
  <cp:revision>25</cp:revision>
  <dcterms:created xsi:type="dcterms:W3CDTF">2020-10-16T01:55:11Z</dcterms:created>
  <dcterms:modified xsi:type="dcterms:W3CDTF">2020-11-18T21:14:09Z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