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handoutMasterIdLst>
    <p:handoutMasterId r:id="rId9"/>
  </p:handoutMasterIdLst>
  <p:sldIdLst>
    <p:sldId id="311" r:id="rId2"/>
    <p:sldId id="312" r:id="rId3"/>
    <p:sldId id="310" r:id="rId4"/>
    <p:sldId id="313" r:id="rId5"/>
    <p:sldId id="314" r:id="rId6"/>
    <p:sldId id="309"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58CFA2-302E-420B-939B-C8F1E48B13AD}" v="28" dt="2020-11-21T06:13:52.115"/>
  </p1510:revLst>
</p1510:revInfo>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56"/>
  </p:normalViewPr>
  <p:slideViewPr>
    <p:cSldViewPr>
      <p:cViewPr varScale="1">
        <p:scale>
          <a:sx n="103" d="100"/>
          <a:sy n="103" d="100"/>
        </p:scale>
        <p:origin x="924"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d Pakyari" userId="95f80f1da1830a17" providerId="LiveId" clId="{7F58CFA2-302E-420B-939B-C8F1E48B13AD}"/>
    <pc:docChg chg="undo custSel mod addSld modSld sldOrd">
      <pc:chgData name="Said Pakyari" userId="95f80f1da1830a17" providerId="LiveId" clId="{7F58CFA2-302E-420B-939B-C8F1E48B13AD}" dt="2020-11-21T06:57:29.671" v="2106" actId="20577"/>
      <pc:docMkLst>
        <pc:docMk/>
      </pc:docMkLst>
      <pc:sldChg chg="modSp mod ord">
        <pc:chgData name="Said Pakyari" userId="95f80f1da1830a17" providerId="LiveId" clId="{7F58CFA2-302E-420B-939B-C8F1E48B13AD}" dt="2020-11-21T06:54:31.459" v="2081" actId="14100"/>
        <pc:sldMkLst>
          <pc:docMk/>
          <pc:sldMk cId="1683389023" sldId="309"/>
        </pc:sldMkLst>
        <pc:spChg chg="mod">
          <ac:chgData name="Said Pakyari" userId="95f80f1da1830a17" providerId="LiveId" clId="{7F58CFA2-302E-420B-939B-C8F1E48B13AD}" dt="2020-11-21T06:54:31.459" v="2081" actId="14100"/>
          <ac:spMkLst>
            <pc:docMk/>
            <pc:sldMk cId="1683389023" sldId="309"/>
            <ac:spMk id="75" creationId="{0E65B0C5-786E-4564-938B-A5E97DCE4FDB}"/>
          </ac:spMkLst>
        </pc:spChg>
        <pc:picChg chg="ord">
          <ac:chgData name="Said Pakyari" userId="95f80f1da1830a17" providerId="LiveId" clId="{7F58CFA2-302E-420B-939B-C8F1E48B13AD}" dt="2020-11-21T06:54:28.206" v="2080" actId="167"/>
          <ac:picMkLst>
            <pc:docMk/>
            <pc:sldMk cId="1683389023" sldId="309"/>
            <ac:picMk id="95" creationId="{C4DD039C-8E9F-42B6-BCDE-5D989043034F}"/>
          </ac:picMkLst>
        </pc:picChg>
      </pc:sldChg>
      <pc:sldChg chg="addSp delSp modSp new mod ord modClrScheme chgLayout">
        <pc:chgData name="Said Pakyari" userId="95f80f1da1830a17" providerId="LiveId" clId="{7F58CFA2-302E-420B-939B-C8F1E48B13AD}" dt="2020-11-21T06:17:42.626" v="852" actId="20577"/>
        <pc:sldMkLst>
          <pc:docMk/>
          <pc:sldMk cId="2484525867" sldId="310"/>
        </pc:sldMkLst>
        <pc:spChg chg="add del mod ord">
          <ac:chgData name="Said Pakyari" userId="95f80f1da1830a17" providerId="LiveId" clId="{7F58CFA2-302E-420B-939B-C8F1E48B13AD}" dt="2020-11-21T05:52:10.459" v="100" actId="478"/>
          <ac:spMkLst>
            <pc:docMk/>
            <pc:sldMk cId="2484525867" sldId="310"/>
            <ac:spMk id="2" creationId="{288467F2-03B1-4E72-AB3A-14C63417E5D8}"/>
          </ac:spMkLst>
        </pc:spChg>
        <pc:spChg chg="del">
          <ac:chgData name="Said Pakyari" userId="95f80f1da1830a17" providerId="LiveId" clId="{7F58CFA2-302E-420B-939B-C8F1E48B13AD}" dt="2020-11-21T05:36:38.073" v="6" actId="478"/>
          <ac:spMkLst>
            <pc:docMk/>
            <pc:sldMk cId="2484525867" sldId="310"/>
            <ac:spMk id="3" creationId="{DA9C906F-10D3-4991-91B9-F4584227A004}"/>
          </ac:spMkLst>
        </pc:spChg>
        <pc:spChg chg="del">
          <ac:chgData name="Said Pakyari" userId="95f80f1da1830a17" providerId="LiveId" clId="{7F58CFA2-302E-420B-939B-C8F1E48B13AD}" dt="2020-11-21T05:36:21.464" v="3"/>
          <ac:spMkLst>
            <pc:docMk/>
            <pc:sldMk cId="2484525867" sldId="310"/>
            <ac:spMk id="4" creationId="{DA210246-3DCE-49CB-A2C3-4816FC058B8E}"/>
          </ac:spMkLst>
        </pc:spChg>
        <pc:spChg chg="del">
          <ac:chgData name="Said Pakyari" userId="95f80f1da1830a17" providerId="LiveId" clId="{7F58CFA2-302E-420B-939B-C8F1E48B13AD}" dt="2020-11-21T05:36:37.276" v="5" actId="478"/>
          <ac:spMkLst>
            <pc:docMk/>
            <pc:sldMk cId="2484525867" sldId="310"/>
            <ac:spMk id="5" creationId="{0558AF6A-B9FD-4810-8130-5CDB926CAC1B}"/>
          </ac:spMkLst>
        </pc:spChg>
        <pc:spChg chg="del">
          <ac:chgData name="Said Pakyari" userId="95f80f1da1830a17" providerId="LiveId" clId="{7F58CFA2-302E-420B-939B-C8F1E48B13AD}" dt="2020-11-21T05:36:32.298" v="4" actId="478"/>
          <ac:spMkLst>
            <pc:docMk/>
            <pc:sldMk cId="2484525867" sldId="310"/>
            <ac:spMk id="6" creationId="{A26E5FF3-B884-479E-B9D9-AFE164BB3C37}"/>
          </ac:spMkLst>
        </pc:spChg>
        <pc:spChg chg="add del mod ord">
          <ac:chgData name="Said Pakyari" userId="95f80f1da1830a17" providerId="LiveId" clId="{7F58CFA2-302E-420B-939B-C8F1E48B13AD}" dt="2020-11-21T05:37:26.830" v="14" actId="700"/>
          <ac:spMkLst>
            <pc:docMk/>
            <pc:sldMk cId="2484525867" sldId="310"/>
            <ac:spMk id="7" creationId="{C3F7C3AD-8366-4EE8-8596-B1A8790BE112}"/>
          </ac:spMkLst>
        </pc:spChg>
        <pc:spChg chg="add del mod ord">
          <ac:chgData name="Said Pakyari" userId="95f80f1da1830a17" providerId="LiveId" clId="{7F58CFA2-302E-420B-939B-C8F1E48B13AD}" dt="2020-11-21T05:37:26.830" v="14" actId="700"/>
          <ac:spMkLst>
            <pc:docMk/>
            <pc:sldMk cId="2484525867" sldId="310"/>
            <ac:spMk id="8" creationId="{8E8E01A8-1EEB-463B-9895-85336731AE8D}"/>
          </ac:spMkLst>
        </pc:spChg>
        <pc:spChg chg="add del mod">
          <ac:chgData name="Said Pakyari" userId="95f80f1da1830a17" providerId="LiveId" clId="{7F58CFA2-302E-420B-939B-C8F1E48B13AD}" dt="2020-11-21T05:52:11.989" v="101" actId="478"/>
          <ac:spMkLst>
            <pc:docMk/>
            <pc:sldMk cId="2484525867" sldId="310"/>
            <ac:spMk id="10" creationId="{1579602F-A6C2-4410-9150-DE49315B973D}"/>
          </ac:spMkLst>
        </pc:spChg>
        <pc:spChg chg="add mod">
          <ac:chgData name="Said Pakyari" userId="95f80f1da1830a17" providerId="LiveId" clId="{7F58CFA2-302E-420B-939B-C8F1E48B13AD}" dt="2020-11-21T06:16:09.282" v="811" actId="1076"/>
          <ac:spMkLst>
            <pc:docMk/>
            <pc:sldMk cId="2484525867" sldId="310"/>
            <ac:spMk id="12" creationId="{55BCC719-8647-4436-82EC-94C6A0F32576}"/>
          </ac:spMkLst>
        </pc:spChg>
        <pc:spChg chg="add mod">
          <ac:chgData name="Said Pakyari" userId="95f80f1da1830a17" providerId="LiveId" clId="{7F58CFA2-302E-420B-939B-C8F1E48B13AD}" dt="2020-11-21T06:17:42.626" v="852" actId="20577"/>
          <ac:spMkLst>
            <pc:docMk/>
            <pc:sldMk cId="2484525867" sldId="310"/>
            <ac:spMk id="13" creationId="{D2DD4253-D657-4DA6-8D93-890449F1BC39}"/>
          </ac:spMkLst>
        </pc:spChg>
        <pc:picChg chg="add mod ord">
          <ac:chgData name="Said Pakyari" userId="95f80f1da1830a17" providerId="LiveId" clId="{7F58CFA2-302E-420B-939B-C8F1E48B13AD}" dt="2020-11-21T06:13:15.412" v="681" actId="1076"/>
          <ac:picMkLst>
            <pc:docMk/>
            <pc:sldMk cId="2484525867" sldId="310"/>
            <ac:picMk id="1026" creationId="{BC1B9D46-ED9A-494F-9531-0513A39F3A16}"/>
          </ac:picMkLst>
        </pc:picChg>
      </pc:sldChg>
      <pc:sldChg chg="addSp delSp modSp new mod">
        <pc:chgData name="Said Pakyari" userId="95f80f1da1830a17" providerId="LiveId" clId="{7F58CFA2-302E-420B-939B-C8F1E48B13AD}" dt="2020-11-21T06:57:29.671" v="2106" actId="20577"/>
        <pc:sldMkLst>
          <pc:docMk/>
          <pc:sldMk cId="3529836027" sldId="311"/>
        </pc:sldMkLst>
        <pc:spChg chg="mod">
          <ac:chgData name="Said Pakyari" userId="95f80f1da1830a17" providerId="LiveId" clId="{7F58CFA2-302E-420B-939B-C8F1E48B13AD}" dt="2020-11-21T05:50:09.227" v="80" actId="20577"/>
          <ac:spMkLst>
            <pc:docMk/>
            <pc:sldMk cId="3529836027" sldId="311"/>
            <ac:spMk id="2" creationId="{0997DFFC-4EE4-4AAD-840D-4EA77C1FC349}"/>
          </ac:spMkLst>
        </pc:spChg>
        <pc:spChg chg="del">
          <ac:chgData name="Said Pakyari" userId="95f80f1da1830a17" providerId="LiveId" clId="{7F58CFA2-302E-420B-939B-C8F1E48B13AD}" dt="2020-11-21T05:45:08.811" v="61" actId="478"/>
          <ac:spMkLst>
            <pc:docMk/>
            <pc:sldMk cId="3529836027" sldId="311"/>
            <ac:spMk id="3" creationId="{4F6A34B4-411F-475F-A70D-55ADE432944F}"/>
          </ac:spMkLst>
        </pc:spChg>
        <pc:spChg chg="add del">
          <ac:chgData name="Said Pakyari" userId="95f80f1da1830a17" providerId="LiveId" clId="{7F58CFA2-302E-420B-939B-C8F1E48B13AD}" dt="2020-11-21T05:44:56.590" v="60"/>
          <ac:spMkLst>
            <pc:docMk/>
            <pc:sldMk cId="3529836027" sldId="311"/>
            <ac:spMk id="4" creationId="{07E18191-538E-450D-93CF-6D16C6042B50}"/>
          </ac:spMkLst>
        </pc:spChg>
        <pc:spChg chg="mod">
          <ac:chgData name="Said Pakyari" userId="95f80f1da1830a17" providerId="LiveId" clId="{7F58CFA2-302E-420B-939B-C8F1E48B13AD}" dt="2020-11-21T06:57:29.671" v="2106" actId="20577"/>
          <ac:spMkLst>
            <pc:docMk/>
            <pc:sldMk cId="3529836027" sldId="311"/>
            <ac:spMk id="5" creationId="{DEC935AA-44AE-472F-B7EB-D2A2968E1E2E}"/>
          </ac:spMkLst>
        </pc:spChg>
        <pc:spChg chg="del">
          <ac:chgData name="Said Pakyari" userId="95f80f1da1830a17" providerId="LiveId" clId="{7F58CFA2-302E-420B-939B-C8F1E48B13AD}" dt="2020-11-21T05:40:31.779" v="29" actId="22"/>
          <ac:spMkLst>
            <pc:docMk/>
            <pc:sldMk cId="3529836027" sldId="311"/>
            <ac:spMk id="6" creationId="{65711DD3-B128-4518-A806-78AE1DD6791B}"/>
          </ac:spMkLst>
        </pc:spChg>
        <pc:picChg chg="add mod ord">
          <ac:chgData name="Said Pakyari" userId="95f80f1da1830a17" providerId="LiveId" clId="{7F58CFA2-302E-420B-939B-C8F1E48B13AD}" dt="2020-11-21T05:44:53.557" v="57" actId="14100"/>
          <ac:picMkLst>
            <pc:docMk/>
            <pc:sldMk cId="3529836027" sldId="311"/>
            <ac:picMk id="8" creationId="{55262D59-BD1E-4F8F-BF4E-A7A4E648D8D8}"/>
          </ac:picMkLst>
        </pc:picChg>
        <pc:picChg chg="add del mod">
          <ac:chgData name="Said Pakyari" userId="95f80f1da1830a17" providerId="LiveId" clId="{7F58CFA2-302E-420B-939B-C8F1E48B13AD}" dt="2020-11-21T05:43:02.086" v="33" actId="22"/>
          <ac:picMkLst>
            <pc:docMk/>
            <pc:sldMk cId="3529836027" sldId="311"/>
            <ac:picMk id="10" creationId="{FEC83C8E-40F8-47FF-B9BF-B8F2985DD6AD}"/>
          </ac:picMkLst>
        </pc:picChg>
        <pc:picChg chg="add del mod ord">
          <ac:chgData name="Said Pakyari" userId="95f80f1da1830a17" providerId="LiveId" clId="{7F58CFA2-302E-420B-939B-C8F1E48B13AD}" dt="2020-11-21T05:44:54.495" v="59" actId="22"/>
          <ac:picMkLst>
            <pc:docMk/>
            <pc:sldMk cId="3529836027" sldId="311"/>
            <ac:picMk id="12" creationId="{FC4E8C83-D047-452B-B43A-DCE2C734BF4D}"/>
          </ac:picMkLst>
        </pc:picChg>
        <pc:picChg chg="add del">
          <ac:chgData name="Said Pakyari" userId="95f80f1da1830a17" providerId="LiveId" clId="{7F58CFA2-302E-420B-939B-C8F1E48B13AD}" dt="2020-11-21T05:44:51.919" v="54"/>
          <ac:picMkLst>
            <pc:docMk/>
            <pc:sldMk cId="3529836027" sldId="311"/>
            <ac:picMk id="2050" creationId="{6ACB5D68-91E3-4425-889C-815FF180CF72}"/>
          </ac:picMkLst>
        </pc:picChg>
        <pc:picChg chg="add mod">
          <ac:chgData name="Said Pakyari" userId="95f80f1da1830a17" providerId="LiveId" clId="{7F58CFA2-302E-420B-939B-C8F1E48B13AD}" dt="2020-11-21T05:45:14.636" v="63" actId="14100"/>
          <ac:picMkLst>
            <pc:docMk/>
            <pc:sldMk cId="3529836027" sldId="311"/>
            <ac:picMk id="2052" creationId="{94C7A485-0746-4E6F-B8CA-B18632C6718E}"/>
          </ac:picMkLst>
        </pc:picChg>
      </pc:sldChg>
      <pc:sldChg chg="addSp delSp modSp new mod ord">
        <pc:chgData name="Said Pakyari" userId="95f80f1da1830a17" providerId="LiveId" clId="{7F58CFA2-302E-420B-939B-C8F1E48B13AD}" dt="2020-11-21T06:13:33.937" v="682" actId="20577"/>
        <pc:sldMkLst>
          <pc:docMk/>
          <pc:sldMk cId="4058729064" sldId="312"/>
        </pc:sldMkLst>
        <pc:spChg chg="mod">
          <ac:chgData name="Said Pakyari" userId="95f80f1da1830a17" providerId="LiveId" clId="{7F58CFA2-302E-420B-939B-C8F1E48B13AD}" dt="2020-11-21T05:57:39.812" v="115" actId="20577"/>
          <ac:spMkLst>
            <pc:docMk/>
            <pc:sldMk cId="4058729064" sldId="312"/>
            <ac:spMk id="2" creationId="{883BEE08-7B73-4F28-A47E-17A23C59F967}"/>
          </ac:spMkLst>
        </pc:spChg>
        <pc:spChg chg="del">
          <ac:chgData name="Said Pakyari" userId="95f80f1da1830a17" providerId="LiveId" clId="{7F58CFA2-302E-420B-939B-C8F1E48B13AD}" dt="2020-11-21T05:58:40.048" v="118" actId="478"/>
          <ac:spMkLst>
            <pc:docMk/>
            <pc:sldMk cId="4058729064" sldId="312"/>
            <ac:spMk id="3" creationId="{E4AF440F-0856-4702-BD7E-FE69A4E07BC7}"/>
          </ac:spMkLst>
        </pc:spChg>
        <pc:spChg chg="mod">
          <ac:chgData name="Said Pakyari" userId="95f80f1da1830a17" providerId="LiveId" clId="{7F58CFA2-302E-420B-939B-C8F1E48B13AD}" dt="2020-11-21T06:13:33.937" v="682" actId="20577"/>
          <ac:spMkLst>
            <pc:docMk/>
            <pc:sldMk cId="4058729064" sldId="312"/>
            <ac:spMk id="4" creationId="{2E97774F-1BCD-4A39-873D-4F80D536D9A9}"/>
          </ac:spMkLst>
        </pc:spChg>
        <pc:spChg chg="del">
          <ac:chgData name="Said Pakyari" userId="95f80f1da1830a17" providerId="LiveId" clId="{7F58CFA2-302E-420B-939B-C8F1E48B13AD}" dt="2020-11-21T05:57:17.533" v="107" actId="478"/>
          <ac:spMkLst>
            <pc:docMk/>
            <pc:sldMk cId="4058729064" sldId="312"/>
            <ac:spMk id="5" creationId="{1095B0DE-9A7F-4B1B-86C8-FD16E41189FE}"/>
          </ac:spMkLst>
        </pc:spChg>
        <pc:spChg chg="del">
          <ac:chgData name="Said Pakyari" userId="95f80f1da1830a17" providerId="LiveId" clId="{7F58CFA2-302E-420B-939B-C8F1E48B13AD}" dt="2020-11-21T05:57:05.552" v="106"/>
          <ac:spMkLst>
            <pc:docMk/>
            <pc:sldMk cId="4058729064" sldId="312"/>
            <ac:spMk id="6" creationId="{69209B7A-9A10-43F9-85B7-D056CFCB7E22}"/>
          </ac:spMkLst>
        </pc:spChg>
        <pc:picChg chg="add mod">
          <ac:chgData name="Said Pakyari" userId="95f80f1da1830a17" providerId="LiveId" clId="{7F58CFA2-302E-420B-939B-C8F1E48B13AD}" dt="2020-11-21T05:57:24.927" v="109" actId="14100"/>
          <ac:picMkLst>
            <pc:docMk/>
            <pc:sldMk cId="4058729064" sldId="312"/>
            <ac:picMk id="3074" creationId="{F97F7442-251A-453C-A5AA-7F1C584A9209}"/>
          </ac:picMkLst>
        </pc:picChg>
      </pc:sldChg>
      <pc:sldChg chg="addSp delSp modSp new mod ord">
        <pc:chgData name="Said Pakyari" userId="95f80f1da1830a17" providerId="LiveId" clId="{7F58CFA2-302E-420B-939B-C8F1E48B13AD}" dt="2020-11-21T06:38:42.247" v="1404" actId="27636"/>
        <pc:sldMkLst>
          <pc:docMk/>
          <pc:sldMk cId="1400616955" sldId="313"/>
        </pc:sldMkLst>
        <pc:spChg chg="mod">
          <ac:chgData name="Said Pakyari" userId="95f80f1da1830a17" providerId="LiveId" clId="{7F58CFA2-302E-420B-939B-C8F1E48B13AD}" dt="2020-11-21T06:21:47.374" v="873" actId="20577"/>
          <ac:spMkLst>
            <pc:docMk/>
            <pc:sldMk cId="1400616955" sldId="313"/>
            <ac:spMk id="2" creationId="{EDA19C37-4182-4D36-9D14-223CB70BEF1F}"/>
          </ac:spMkLst>
        </pc:spChg>
        <pc:spChg chg="del">
          <ac:chgData name="Said Pakyari" userId="95f80f1da1830a17" providerId="LiveId" clId="{7F58CFA2-302E-420B-939B-C8F1E48B13AD}" dt="2020-11-21T06:21:51.998" v="874" actId="478"/>
          <ac:spMkLst>
            <pc:docMk/>
            <pc:sldMk cId="1400616955" sldId="313"/>
            <ac:spMk id="3" creationId="{06524F1B-C69B-4867-8397-E3D01A5CF8EC}"/>
          </ac:spMkLst>
        </pc:spChg>
        <pc:spChg chg="mod">
          <ac:chgData name="Said Pakyari" userId="95f80f1da1830a17" providerId="LiveId" clId="{7F58CFA2-302E-420B-939B-C8F1E48B13AD}" dt="2020-11-21T06:38:42.247" v="1404" actId="27636"/>
          <ac:spMkLst>
            <pc:docMk/>
            <pc:sldMk cId="1400616955" sldId="313"/>
            <ac:spMk id="4" creationId="{5073833E-BD86-4EA3-BA5C-B3668DF4D0D1}"/>
          </ac:spMkLst>
        </pc:spChg>
        <pc:spChg chg="del">
          <ac:chgData name="Said Pakyari" userId="95f80f1da1830a17" providerId="LiveId" clId="{7F58CFA2-302E-420B-939B-C8F1E48B13AD}" dt="2020-11-21T06:21:10.738" v="857" actId="478"/>
          <ac:spMkLst>
            <pc:docMk/>
            <pc:sldMk cId="1400616955" sldId="313"/>
            <ac:spMk id="5" creationId="{DEFAE2E6-18DA-42F0-8D9F-FD29F67417CC}"/>
          </ac:spMkLst>
        </pc:spChg>
        <pc:spChg chg="del">
          <ac:chgData name="Said Pakyari" userId="95f80f1da1830a17" providerId="LiveId" clId="{7F58CFA2-302E-420B-939B-C8F1E48B13AD}" dt="2020-11-21T06:21:06.537" v="856" actId="22"/>
          <ac:spMkLst>
            <pc:docMk/>
            <pc:sldMk cId="1400616955" sldId="313"/>
            <ac:spMk id="6" creationId="{873283D9-08F6-4F8D-9A2F-21028A7AEBC5}"/>
          </ac:spMkLst>
        </pc:spChg>
        <pc:picChg chg="add mod ord">
          <ac:chgData name="Said Pakyari" userId="95f80f1da1830a17" providerId="LiveId" clId="{7F58CFA2-302E-420B-939B-C8F1E48B13AD}" dt="2020-11-21T06:27:43.466" v="1145" actId="14100"/>
          <ac:picMkLst>
            <pc:docMk/>
            <pc:sldMk cId="1400616955" sldId="313"/>
            <ac:picMk id="8" creationId="{29B5A00C-792F-40DB-969C-0476B4AA87FC}"/>
          </ac:picMkLst>
        </pc:picChg>
      </pc:sldChg>
      <pc:sldChg chg="addSp delSp modSp new mod ord">
        <pc:chgData name="Said Pakyari" userId="95f80f1da1830a17" providerId="LiveId" clId="{7F58CFA2-302E-420B-939B-C8F1E48B13AD}" dt="2020-11-21T06:52:16.292" v="2077" actId="20577"/>
        <pc:sldMkLst>
          <pc:docMk/>
          <pc:sldMk cId="1459210475" sldId="314"/>
        </pc:sldMkLst>
        <pc:spChg chg="mod">
          <ac:chgData name="Said Pakyari" userId="95f80f1da1830a17" providerId="LiveId" clId="{7F58CFA2-302E-420B-939B-C8F1E48B13AD}" dt="2020-11-21T06:52:16.292" v="2077" actId="20577"/>
          <ac:spMkLst>
            <pc:docMk/>
            <pc:sldMk cId="1459210475" sldId="314"/>
            <ac:spMk id="2" creationId="{26D9C6B2-F6D5-4D68-AA50-5CBC9999230F}"/>
          </ac:spMkLst>
        </pc:spChg>
        <pc:spChg chg="del">
          <ac:chgData name="Said Pakyari" userId="95f80f1da1830a17" providerId="LiveId" clId="{7F58CFA2-302E-420B-939B-C8F1E48B13AD}" dt="2020-11-21T06:42:17.472" v="1412" actId="478"/>
          <ac:spMkLst>
            <pc:docMk/>
            <pc:sldMk cId="1459210475" sldId="314"/>
            <ac:spMk id="3" creationId="{66995C8A-0FF7-4D68-BC76-59069D6D6F87}"/>
          </ac:spMkLst>
        </pc:spChg>
        <pc:spChg chg="mod">
          <ac:chgData name="Said Pakyari" userId="95f80f1da1830a17" providerId="LiveId" clId="{7F58CFA2-302E-420B-939B-C8F1E48B13AD}" dt="2020-11-21T06:51:56.147" v="2058" actId="20577"/>
          <ac:spMkLst>
            <pc:docMk/>
            <pc:sldMk cId="1459210475" sldId="314"/>
            <ac:spMk id="4" creationId="{C98D1A65-81E1-4FD5-AFE3-AAFD30FED1A1}"/>
          </ac:spMkLst>
        </pc:spChg>
        <pc:spChg chg="del">
          <ac:chgData name="Said Pakyari" userId="95f80f1da1830a17" providerId="LiveId" clId="{7F58CFA2-302E-420B-939B-C8F1E48B13AD}" dt="2020-11-21T06:42:07.599" v="1411" actId="478"/>
          <ac:spMkLst>
            <pc:docMk/>
            <pc:sldMk cId="1459210475" sldId="314"/>
            <ac:spMk id="5" creationId="{5D18AE95-3DB7-47D0-8B5F-B67D38B9D2FF}"/>
          </ac:spMkLst>
        </pc:spChg>
        <pc:spChg chg="del">
          <ac:chgData name="Said Pakyari" userId="95f80f1da1830a17" providerId="LiveId" clId="{7F58CFA2-302E-420B-939B-C8F1E48B13AD}" dt="2020-11-21T06:42:00.882" v="1410" actId="22"/>
          <ac:spMkLst>
            <pc:docMk/>
            <pc:sldMk cId="1459210475" sldId="314"/>
            <ac:spMk id="6" creationId="{F079D2B8-F2A9-4618-BE80-19870C143C24}"/>
          </ac:spMkLst>
        </pc:spChg>
        <pc:picChg chg="add mod ord">
          <ac:chgData name="Said Pakyari" userId="95f80f1da1830a17" providerId="LiveId" clId="{7F58CFA2-302E-420B-939B-C8F1E48B13AD}" dt="2020-11-21T06:42:29.142" v="1415" actId="14100"/>
          <ac:picMkLst>
            <pc:docMk/>
            <pc:sldMk cId="1459210475" sldId="314"/>
            <ac:picMk id="8" creationId="{E87825B0-CFF8-4F58-AAC5-3EA017F8F21B}"/>
          </ac:picMkLst>
        </pc:picChg>
      </pc:sldChg>
    </pc:docChg>
  </pc:docChgLst>
  <pc:docChgLst>
    <pc:chgData name="Said Pakyari" userId="95f80f1da1830a17" providerId="LiveId" clId="{82DA1B7F-EF7B-4A9B-861D-423B50EA5958}"/>
    <pc:docChg chg="undo custSel delSld modSld">
      <pc:chgData name="Said Pakyari" userId="95f80f1da1830a17" providerId="LiveId" clId="{82DA1B7F-EF7B-4A9B-861D-423B50EA5958}" dt="2020-11-18T21:14:00.057" v="688" actId="47"/>
      <pc:docMkLst>
        <pc:docMk/>
      </pc:docMkLst>
      <pc:sldChg chg="del">
        <pc:chgData name="Said Pakyari" userId="95f80f1da1830a17" providerId="LiveId" clId="{82DA1B7F-EF7B-4A9B-861D-423B50EA5958}" dt="2020-11-18T21:14:00.057" v="688" actId="47"/>
        <pc:sldMkLst>
          <pc:docMk/>
          <pc:sldMk cId="181382254" sldId="257"/>
        </pc:sldMkLst>
      </pc:sldChg>
      <pc:sldChg chg="del">
        <pc:chgData name="Said Pakyari" userId="95f80f1da1830a17" providerId="LiveId" clId="{82DA1B7F-EF7B-4A9B-861D-423B50EA5958}" dt="2020-11-18T21:14:00.057" v="688" actId="47"/>
        <pc:sldMkLst>
          <pc:docMk/>
          <pc:sldMk cId="1570540245" sldId="261"/>
        </pc:sldMkLst>
      </pc:sldChg>
      <pc:sldChg chg="del">
        <pc:chgData name="Said Pakyari" userId="95f80f1da1830a17" providerId="LiveId" clId="{82DA1B7F-EF7B-4A9B-861D-423B50EA5958}" dt="2020-11-18T21:14:00.057" v="688" actId="47"/>
        <pc:sldMkLst>
          <pc:docMk/>
          <pc:sldMk cId="4191325725" sldId="274"/>
        </pc:sldMkLst>
      </pc:sldChg>
      <pc:sldChg chg="del">
        <pc:chgData name="Said Pakyari" userId="95f80f1da1830a17" providerId="LiveId" clId="{82DA1B7F-EF7B-4A9B-861D-423B50EA5958}" dt="2020-11-18T21:14:00.057" v="688" actId="47"/>
        <pc:sldMkLst>
          <pc:docMk/>
          <pc:sldMk cId="1127947650" sldId="277"/>
        </pc:sldMkLst>
      </pc:sldChg>
      <pc:sldChg chg="del">
        <pc:chgData name="Said Pakyari" userId="95f80f1da1830a17" providerId="LiveId" clId="{82DA1B7F-EF7B-4A9B-861D-423B50EA5958}" dt="2020-11-18T21:14:00.057" v="688" actId="47"/>
        <pc:sldMkLst>
          <pc:docMk/>
          <pc:sldMk cId="94673494" sldId="278"/>
        </pc:sldMkLst>
      </pc:sldChg>
      <pc:sldChg chg="del">
        <pc:chgData name="Said Pakyari" userId="95f80f1da1830a17" providerId="LiveId" clId="{82DA1B7F-EF7B-4A9B-861D-423B50EA5958}" dt="2020-11-18T21:14:00.057" v="688" actId="47"/>
        <pc:sldMkLst>
          <pc:docMk/>
          <pc:sldMk cId="25965691" sldId="279"/>
        </pc:sldMkLst>
      </pc:sldChg>
      <pc:sldChg chg="del">
        <pc:chgData name="Said Pakyari" userId="95f80f1da1830a17" providerId="LiveId" clId="{82DA1B7F-EF7B-4A9B-861D-423B50EA5958}" dt="2020-11-18T21:14:00.057" v="688" actId="47"/>
        <pc:sldMkLst>
          <pc:docMk/>
          <pc:sldMk cId="3673438440" sldId="280"/>
        </pc:sldMkLst>
      </pc:sldChg>
      <pc:sldChg chg="del">
        <pc:chgData name="Said Pakyari" userId="95f80f1da1830a17" providerId="LiveId" clId="{82DA1B7F-EF7B-4A9B-861D-423B50EA5958}" dt="2020-11-18T21:14:00.057" v="688" actId="47"/>
        <pc:sldMkLst>
          <pc:docMk/>
          <pc:sldMk cId="925645486" sldId="281"/>
        </pc:sldMkLst>
      </pc:sldChg>
      <pc:sldChg chg="del">
        <pc:chgData name="Said Pakyari" userId="95f80f1da1830a17" providerId="LiveId" clId="{82DA1B7F-EF7B-4A9B-861D-423B50EA5958}" dt="2020-11-18T21:14:00.057" v="688" actId="47"/>
        <pc:sldMkLst>
          <pc:docMk/>
          <pc:sldMk cId="3690717578" sldId="282"/>
        </pc:sldMkLst>
      </pc:sldChg>
      <pc:sldChg chg="del">
        <pc:chgData name="Said Pakyari" userId="95f80f1da1830a17" providerId="LiveId" clId="{82DA1B7F-EF7B-4A9B-861D-423B50EA5958}" dt="2020-11-18T21:14:00.057" v="688" actId="47"/>
        <pc:sldMkLst>
          <pc:docMk/>
          <pc:sldMk cId="3400031270" sldId="283"/>
        </pc:sldMkLst>
      </pc:sldChg>
      <pc:sldChg chg="del">
        <pc:chgData name="Said Pakyari" userId="95f80f1da1830a17" providerId="LiveId" clId="{82DA1B7F-EF7B-4A9B-861D-423B50EA5958}" dt="2020-11-18T21:14:00.057" v="688" actId="47"/>
        <pc:sldMkLst>
          <pc:docMk/>
          <pc:sldMk cId="1848761445" sldId="284"/>
        </pc:sldMkLst>
      </pc:sldChg>
      <pc:sldChg chg="del">
        <pc:chgData name="Said Pakyari" userId="95f80f1da1830a17" providerId="LiveId" clId="{82DA1B7F-EF7B-4A9B-861D-423B50EA5958}" dt="2020-11-18T21:14:00.057" v="688" actId="47"/>
        <pc:sldMkLst>
          <pc:docMk/>
          <pc:sldMk cId="2693809501" sldId="285"/>
        </pc:sldMkLst>
      </pc:sldChg>
      <pc:sldChg chg="del">
        <pc:chgData name="Said Pakyari" userId="95f80f1da1830a17" providerId="LiveId" clId="{82DA1B7F-EF7B-4A9B-861D-423B50EA5958}" dt="2020-11-18T21:14:00.057" v="688" actId="47"/>
        <pc:sldMkLst>
          <pc:docMk/>
          <pc:sldMk cId="262097659" sldId="286"/>
        </pc:sldMkLst>
      </pc:sldChg>
      <pc:sldChg chg="del">
        <pc:chgData name="Said Pakyari" userId="95f80f1da1830a17" providerId="LiveId" clId="{82DA1B7F-EF7B-4A9B-861D-423B50EA5958}" dt="2020-11-18T21:14:00.057" v="688" actId="47"/>
        <pc:sldMkLst>
          <pc:docMk/>
          <pc:sldMk cId="3334354052" sldId="287"/>
        </pc:sldMkLst>
      </pc:sldChg>
      <pc:sldChg chg="del">
        <pc:chgData name="Said Pakyari" userId="95f80f1da1830a17" providerId="LiveId" clId="{82DA1B7F-EF7B-4A9B-861D-423B50EA5958}" dt="2020-11-18T21:14:00.057" v="688" actId="47"/>
        <pc:sldMkLst>
          <pc:docMk/>
          <pc:sldMk cId="2538441867" sldId="288"/>
        </pc:sldMkLst>
      </pc:sldChg>
      <pc:sldChg chg="del">
        <pc:chgData name="Said Pakyari" userId="95f80f1da1830a17" providerId="LiveId" clId="{82DA1B7F-EF7B-4A9B-861D-423B50EA5958}" dt="2020-11-18T21:14:00.057" v="688" actId="47"/>
        <pc:sldMkLst>
          <pc:docMk/>
          <pc:sldMk cId="3384116593" sldId="289"/>
        </pc:sldMkLst>
      </pc:sldChg>
      <pc:sldChg chg="del">
        <pc:chgData name="Said Pakyari" userId="95f80f1da1830a17" providerId="LiveId" clId="{82DA1B7F-EF7B-4A9B-861D-423B50EA5958}" dt="2020-11-18T21:14:00.057" v="688" actId="47"/>
        <pc:sldMkLst>
          <pc:docMk/>
          <pc:sldMk cId="213486766" sldId="290"/>
        </pc:sldMkLst>
      </pc:sldChg>
      <pc:sldChg chg="del">
        <pc:chgData name="Said Pakyari" userId="95f80f1da1830a17" providerId="LiveId" clId="{82DA1B7F-EF7B-4A9B-861D-423B50EA5958}" dt="2020-11-18T21:14:00.057" v="688" actId="47"/>
        <pc:sldMkLst>
          <pc:docMk/>
          <pc:sldMk cId="2201232111" sldId="292"/>
        </pc:sldMkLst>
      </pc:sldChg>
      <pc:sldChg chg="del">
        <pc:chgData name="Said Pakyari" userId="95f80f1da1830a17" providerId="LiveId" clId="{82DA1B7F-EF7B-4A9B-861D-423B50EA5958}" dt="2020-11-18T21:14:00.057" v="688" actId="47"/>
        <pc:sldMkLst>
          <pc:docMk/>
          <pc:sldMk cId="2723080660" sldId="293"/>
        </pc:sldMkLst>
      </pc:sldChg>
      <pc:sldChg chg="del">
        <pc:chgData name="Said Pakyari" userId="95f80f1da1830a17" providerId="LiveId" clId="{82DA1B7F-EF7B-4A9B-861D-423B50EA5958}" dt="2020-11-18T21:14:00.057" v="688" actId="47"/>
        <pc:sldMkLst>
          <pc:docMk/>
          <pc:sldMk cId="1986943166" sldId="295"/>
        </pc:sldMkLst>
      </pc:sldChg>
      <pc:sldChg chg="del">
        <pc:chgData name="Said Pakyari" userId="95f80f1da1830a17" providerId="LiveId" clId="{82DA1B7F-EF7B-4A9B-861D-423B50EA5958}" dt="2020-11-18T21:14:00.057" v="688" actId="47"/>
        <pc:sldMkLst>
          <pc:docMk/>
          <pc:sldMk cId="3347024423" sldId="296"/>
        </pc:sldMkLst>
      </pc:sldChg>
      <pc:sldChg chg="del">
        <pc:chgData name="Said Pakyari" userId="95f80f1da1830a17" providerId="LiveId" clId="{82DA1B7F-EF7B-4A9B-861D-423B50EA5958}" dt="2020-11-18T21:14:00.057" v="688" actId="47"/>
        <pc:sldMkLst>
          <pc:docMk/>
          <pc:sldMk cId="3994187672" sldId="297"/>
        </pc:sldMkLst>
      </pc:sldChg>
      <pc:sldChg chg="del">
        <pc:chgData name="Said Pakyari" userId="95f80f1da1830a17" providerId="LiveId" clId="{82DA1B7F-EF7B-4A9B-861D-423B50EA5958}" dt="2020-11-18T21:14:00.057" v="688" actId="47"/>
        <pc:sldMkLst>
          <pc:docMk/>
          <pc:sldMk cId="3229527256" sldId="298"/>
        </pc:sldMkLst>
      </pc:sldChg>
      <pc:sldChg chg="del">
        <pc:chgData name="Said Pakyari" userId="95f80f1da1830a17" providerId="LiveId" clId="{82DA1B7F-EF7B-4A9B-861D-423B50EA5958}" dt="2020-11-18T21:14:00.057" v="688" actId="47"/>
        <pc:sldMkLst>
          <pc:docMk/>
          <pc:sldMk cId="1054937095" sldId="299"/>
        </pc:sldMkLst>
      </pc:sldChg>
      <pc:sldChg chg="del">
        <pc:chgData name="Said Pakyari" userId="95f80f1da1830a17" providerId="LiveId" clId="{82DA1B7F-EF7B-4A9B-861D-423B50EA5958}" dt="2020-11-18T21:14:00.057" v="688" actId="47"/>
        <pc:sldMkLst>
          <pc:docMk/>
          <pc:sldMk cId="702492366" sldId="300"/>
        </pc:sldMkLst>
      </pc:sldChg>
      <pc:sldChg chg="del">
        <pc:chgData name="Said Pakyari" userId="95f80f1da1830a17" providerId="LiveId" clId="{82DA1B7F-EF7B-4A9B-861D-423B50EA5958}" dt="2020-11-18T21:14:00.057" v="688" actId="47"/>
        <pc:sldMkLst>
          <pc:docMk/>
          <pc:sldMk cId="738545297" sldId="301"/>
        </pc:sldMkLst>
      </pc:sldChg>
      <pc:sldChg chg="del">
        <pc:chgData name="Said Pakyari" userId="95f80f1da1830a17" providerId="LiveId" clId="{82DA1B7F-EF7B-4A9B-861D-423B50EA5958}" dt="2020-11-18T21:14:00.057" v="688" actId="47"/>
        <pc:sldMkLst>
          <pc:docMk/>
          <pc:sldMk cId="2423840157" sldId="302"/>
        </pc:sldMkLst>
      </pc:sldChg>
      <pc:sldChg chg="del">
        <pc:chgData name="Said Pakyari" userId="95f80f1da1830a17" providerId="LiveId" clId="{82DA1B7F-EF7B-4A9B-861D-423B50EA5958}" dt="2020-11-18T21:14:00.057" v="688" actId="47"/>
        <pc:sldMkLst>
          <pc:docMk/>
          <pc:sldMk cId="1544605741" sldId="303"/>
        </pc:sldMkLst>
      </pc:sldChg>
      <pc:sldChg chg="addSp delSp modSp del mod">
        <pc:chgData name="Said Pakyari" userId="95f80f1da1830a17" providerId="LiveId" clId="{82DA1B7F-EF7B-4A9B-861D-423B50EA5958}" dt="2020-11-18T21:14:00.057" v="688" actId="47"/>
        <pc:sldMkLst>
          <pc:docMk/>
          <pc:sldMk cId="2280422523" sldId="304"/>
        </pc:sldMkLst>
        <pc:spChg chg="add mod">
          <ac:chgData name="Said Pakyari" userId="95f80f1da1830a17" providerId="LiveId" clId="{82DA1B7F-EF7B-4A9B-861D-423B50EA5958}" dt="2020-11-18T19:22:35.606" v="56" actId="1076"/>
          <ac:spMkLst>
            <pc:docMk/>
            <pc:sldMk cId="2280422523" sldId="304"/>
            <ac:spMk id="2" creationId="{EEDFD648-037C-4CDA-94AB-EBFD4EC8C61F}"/>
          </ac:spMkLst>
        </pc:spChg>
        <pc:spChg chg="add mod">
          <ac:chgData name="Said Pakyari" userId="95f80f1da1830a17" providerId="LiveId" clId="{82DA1B7F-EF7B-4A9B-861D-423B50EA5958}" dt="2020-11-18T19:23:32.228" v="83" actId="20577"/>
          <ac:spMkLst>
            <pc:docMk/>
            <pc:sldMk cId="2280422523" sldId="304"/>
            <ac:spMk id="3" creationId="{331A30C1-9A64-4BE1-A87A-902EDC89AC42}"/>
          </ac:spMkLst>
        </pc:spChg>
        <pc:spChg chg="mod">
          <ac:chgData name="Said Pakyari" userId="95f80f1da1830a17" providerId="LiveId" clId="{82DA1B7F-EF7B-4A9B-861D-423B50EA5958}" dt="2020-11-18T19:21:25.463" v="33" actId="122"/>
          <ac:spMkLst>
            <pc:docMk/>
            <pc:sldMk cId="2280422523" sldId="304"/>
            <ac:spMk id="110" creationId="{0ECFE321-3ED9-412B-83C8-B20D8B7AD62A}"/>
          </ac:spMkLst>
        </pc:spChg>
        <pc:spChg chg="mod">
          <ac:chgData name="Said Pakyari" userId="95f80f1da1830a17" providerId="LiveId" clId="{82DA1B7F-EF7B-4A9B-861D-423B50EA5958}" dt="2020-11-18T19:21:48.178" v="34" actId="1076"/>
          <ac:spMkLst>
            <pc:docMk/>
            <pc:sldMk cId="2280422523" sldId="304"/>
            <ac:spMk id="112" creationId="{FAC9188E-0039-4372-9545-A8E3E949C5EF}"/>
          </ac:spMkLst>
        </pc:spChg>
        <pc:spChg chg="del mod">
          <ac:chgData name="Said Pakyari" userId="95f80f1da1830a17" providerId="LiveId" clId="{82DA1B7F-EF7B-4A9B-861D-423B50EA5958}" dt="2020-11-18T19:23:00.091" v="64" actId="478"/>
          <ac:spMkLst>
            <pc:docMk/>
            <pc:sldMk cId="2280422523" sldId="304"/>
            <ac:spMk id="116" creationId="{455E6E94-16C0-4ECC-B17A-D65CA4F205EF}"/>
          </ac:spMkLst>
        </pc:spChg>
        <pc:picChg chg="mod">
          <ac:chgData name="Said Pakyari" userId="95f80f1da1830a17" providerId="LiveId" clId="{82DA1B7F-EF7B-4A9B-861D-423B50EA5958}" dt="2020-11-18T19:23:09.682" v="68" actId="1076"/>
          <ac:picMkLst>
            <pc:docMk/>
            <pc:sldMk cId="2280422523" sldId="304"/>
            <ac:picMk id="45" creationId="{759511FA-0CAF-4362-91F5-69F5A32CC3AF}"/>
          </ac:picMkLst>
        </pc:picChg>
        <pc:picChg chg="mod">
          <ac:chgData name="Said Pakyari" userId="95f80f1da1830a17" providerId="LiveId" clId="{82DA1B7F-EF7B-4A9B-861D-423B50EA5958}" dt="2020-11-18T19:22:42.854" v="58" actId="1076"/>
          <ac:picMkLst>
            <pc:docMk/>
            <pc:sldMk cId="2280422523" sldId="304"/>
            <ac:picMk id="53" creationId="{82331197-176F-41D5-90B4-C55F8A296CA9}"/>
          </ac:picMkLst>
        </pc:picChg>
        <pc:picChg chg="mod">
          <ac:chgData name="Said Pakyari" userId="95f80f1da1830a17" providerId="LiveId" clId="{82DA1B7F-EF7B-4A9B-861D-423B50EA5958}" dt="2020-11-18T19:22:46.927" v="59" actId="1076"/>
          <ac:picMkLst>
            <pc:docMk/>
            <pc:sldMk cId="2280422523" sldId="304"/>
            <ac:picMk id="57" creationId="{1AFB6C6A-58FE-4256-993E-A35A0A2EE6D3}"/>
          </ac:picMkLst>
        </pc:picChg>
        <pc:picChg chg="mod">
          <ac:chgData name="Said Pakyari" userId="95f80f1da1830a17" providerId="LiveId" clId="{82DA1B7F-EF7B-4A9B-861D-423B50EA5958}" dt="2020-11-18T19:21:55.447" v="36" actId="1076"/>
          <ac:picMkLst>
            <pc:docMk/>
            <pc:sldMk cId="2280422523" sldId="304"/>
            <ac:picMk id="68" creationId="{3CB8D612-27C2-4B91-BB20-9C51CB5B371E}"/>
          </ac:picMkLst>
        </pc:picChg>
      </pc:sldChg>
      <pc:sldChg chg="addSp delSp modSp mod chgLayout">
        <pc:chgData name="Said Pakyari" userId="95f80f1da1830a17" providerId="LiveId" clId="{82DA1B7F-EF7B-4A9B-861D-423B50EA5958}" dt="2020-11-18T20:35:45.714" v="687" actId="20577"/>
        <pc:sldMkLst>
          <pc:docMk/>
          <pc:sldMk cId="1683389023" sldId="309"/>
        </pc:sldMkLst>
        <pc:spChg chg="del mod ord">
          <ac:chgData name="Said Pakyari" userId="95f80f1da1830a17" providerId="LiveId" clId="{82DA1B7F-EF7B-4A9B-861D-423B50EA5958}" dt="2020-11-18T19:26:31.500" v="137" actId="478"/>
          <ac:spMkLst>
            <pc:docMk/>
            <pc:sldMk cId="1683389023" sldId="309"/>
            <ac:spMk id="2" creationId="{18471612-4112-402F-A7A2-9F8FA2413F38}"/>
          </ac:spMkLst>
        </pc:spChg>
        <pc:spChg chg="add del mod ord">
          <ac:chgData name="Said Pakyari" userId="95f80f1da1830a17" providerId="LiveId" clId="{82DA1B7F-EF7B-4A9B-861D-423B50EA5958}" dt="2020-11-18T19:26:27.960" v="135" actId="478"/>
          <ac:spMkLst>
            <pc:docMk/>
            <pc:sldMk cId="1683389023" sldId="309"/>
            <ac:spMk id="3" creationId="{80A995A3-6C9F-4EAF-9804-EDB38BB76229}"/>
          </ac:spMkLst>
        </pc:spChg>
        <pc:spChg chg="add del mod ord">
          <ac:chgData name="Said Pakyari" userId="95f80f1da1830a17" providerId="LiveId" clId="{82DA1B7F-EF7B-4A9B-861D-423B50EA5958}" dt="2020-11-18T19:27:47.473" v="154" actId="478"/>
          <ac:spMkLst>
            <pc:docMk/>
            <pc:sldMk cId="1683389023" sldId="309"/>
            <ac:spMk id="4" creationId="{01FF8256-106A-4C7A-A34B-672738E405B0}"/>
          </ac:spMkLst>
        </pc:spChg>
        <pc:spChg chg="add del mod ord">
          <ac:chgData name="Said Pakyari" userId="95f80f1da1830a17" providerId="LiveId" clId="{82DA1B7F-EF7B-4A9B-861D-423B50EA5958}" dt="2020-11-18T19:26:29.608" v="136" actId="478"/>
          <ac:spMkLst>
            <pc:docMk/>
            <pc:sldMk cId="1683389023" sldId="309"/>
            <ac:spMk id="5" creationId="{2EE076B5-CCE2-40F7-A42B-BB919DAD024E}"/>
          </ac:spMkLst>
        </pc:spChg>
        <pc:spChg chg="add mod ord">
          <ac:chgData name="Said Pakyari" userId="95f80f1da1830a17" providerId="LiveId" clId="{82DA1B7F-EF7B-4A9B-861D-423B50EA5958}" dt="2020-11-18T20:16:39.497" v="520" actId="14100"/>
          <ac:spMkLst>
            <pc:docMk/>
            <pc:sldMk cId="1683389023" sldId="309"/>
            <ac:spMk id="6" creationId="{CC89F16F-58B1-4217-A894-5AE8C38CB717}"/>
          </ac:spMkLst>
        </pc:spChg>
        <pc:spChg chg="add mod">
          <ac:chgData name="Said Pakyari" userId="95f80f1da1830a17" providerId="LiveId" clId="{82DA1B7F-EF7B-4A9B-861D-423B50EA5958}" dt="2020-11-18T20:31:10.748" v="660" actId="14100"/>
          <ac:spMkLst>
            <pc:docMk/>
            <pc:sldMk cId="1683389023" sldId="309"/>
            <ac:spMk id="16" creationId="{B284738D-65F6-4CC4-A4F0-63EC354843E7}"/>
          </ac:spMkLst>
        </pc:spChg>
        <pc:spChg chg="add mod">
          <ac:chgData name="Said Pakyari" userId="95f80f1da1830a17" providerId="LiveId" clId="{82DA1B7F-EF7B-4A9B-861D-423B50EA5958}" dt="2020-11-18T20:06:35.601" v="352" actId="1076"/>
          <ac:spMkLst>
            <pc:docMk/>
            <pc:sldMk cId="1683389023" sldId="309"/>
            <ac:spMk id="18" creationId="{9A66252A-0F15-4D9A-84FB-B5DE84A2F132}"/>
          </ac:spMkLst>
        </pc:spChg>
        <pc:spChg chg="add del mod">
          <ac:chgData name="Said Pakyari" userId="95f80f1da1830a17" providerId="LiveId" clId="{82DA1B7F-EF7B-4A9B-861D-423B50EA5958}" dt="2020-11-18T19:26:34.367" v="138" actId="478"/>
          <ac:spMkLst>
            <pc:docMk/>
            <pc:sldMk cId="1683389023" sldId="309"/>
            <ac:spMk id="20" creationId="{D93C40BF-37F9-42E7-BD27-2354D2E75C84}"/>
          </ac:spMkLst>
        </pc:spChg>
        <pc:spChg chg="add mod">
          <ac:chgData name="Said Pakyari" userId="95f80f1da1830a17" providerId="LiveId" clId="{82DA1B7F-EF7B-4A9B-861D-423B50EA5958}" dt="2020-11-18T20:06:35.601" v="352" actId="1076"/>
          <ac:spMkLst>
            <pc:docMk/>
            <pc:sldMk cId="1683389023" sldId="309"/>
            <ac:spMk id="22" creationId="{3B6F1B3C-ED8F-4BCA-A2D9-151BA761E27A}"/>
          </ac:spMkLst>
        </pc:spChg>
        <pc:spChg chg="add mod">
          <ac:chgData name="Said Pakyari" userId="95f80f1da1830a17" providerId="LiveId" clId="{82DA1B7F-EF7B-4A9B-861D-423B50EA5958}" dt="2020-11-18T20:06:35.601" v="352" actId="1076"/>
          <ac:spMkLst>
            <pc:docMk/>
            <pc:sldMk cId="1683389023" sldId="309"/>
            <ac:spMk id="24" creationId="{9BBD0F5E-87BC-4D0F-B31F-EA8540F2196A}"/>
          </ac:spMkLst>
        </pc:spChg>
        <pc:spChg chg="add del mod">
          <ac:chgData name="Said Pakyari" userId="95f80f1da1830a17" providerId="LiveId" clId="{82DA1B7F-EF7B-4A9B-861D-423B50EA5958}" dt="2020-11-18T19:27:50.157" v="155" actId="478"/>
          <ac:spMkLst>
            <pc:docMk/>
            <pc:sldMk cId="1683389023" sldId="309"/>
            <ac:spMk id="26" creationId="{05E1D4DF-7B79-40F8-8EF0-887D60F6CB00}"/>
          </ac:spMkLst>
        </pc:spChg>
        <pc:spChg chg="add mod">
          <ac:chgData name="Said Pakyari" userId="95f80f1da1830a17" providerId="LiveId" clId="{82DA1B7F-EF7B-4A9B-861D-423B50EA5958}" dt="2020-11-18T20:16:27.570" v="517" actId="1076"/>
          <ac:spMkLst>
            <pc:docMk/>
            <pc:sldMk cId="1683389023" sldId="309"/>
            <ac:spMk id="28" creationId="{12994BE6-E36C-42E2-957D-1C3A857E7B87}"/>
          </ac:spMkLst>
        </pc:spChg>
        <pc:spChg chg="add del mod">
          <ac:chgData name="Said Pakyari" userId="95f80f1da1830a17" providerId="LiveId" clId="{82DA1B7F-EF7B-4A9B-861D-423B50EA5958}" dt="2020-11-18T19:49:26.626" v="201" actId="478"/>
          <ac:spMkLst>
            <pc:docMk/>
            <pc:sldMk cId="1683389023" sldId="309"/>
            <ac:spMk id="34" creationId="{BC58C52C-CB43-4AAA-9D83-1A29298E22DD}"/>
          </ac:spMkLst>
        </pc:spChg>
        <pc:spChg chg="add mod">
          <ac:chgData name="Said Pakyari" userId="95f80f1da1830a17" providerId="LiveId" clId="{82DA1B7F-EF7B-4A9B-861D-423B50EA5958}" dt="2020-11-18T20:16:37.007" v="519" actId="14100"/>
          <ac:spMkLst>
            <pc:docMk/>
            <pc:sldMk cId="1683389023" sldId="309"/>
            <ac:spMk id="36" creationId="{1A435620-FC2F-473F-903B-D8368313F3A4}"/>
          </ac:spMkLst>
        </pc:spChg>
        <pc:spChg chg="add mod">
          <ac:chgData name="Said Pakyari" userId="95f80f1da1830a17" providerId="LiveId" clId="{82DA1B7F-EF7B-4A9B-861D-423B50EA5958}" dt="2020-11-18T20:16:31.721" v="518" actId="1076"/>
          <ac:spMkLst>
            <pc:docMk/>
            <pc:sldMk cId="1683389023" sldId="309"/>
            <ac:spMk id="40" creationId="{BDDE2EF7-05D5-4FBF-B003-7D2F0B7D81C7}"/>
          </ac:spMkLst>
        </pc:spChg>
        <pc:spChg chg="add mod">
          <ac:chgData name="Said Pakyari" userId="95f80f1da1830a17" providerId="LiveId" clId="{82DA1B7F-EF7B-4A9B-861D-423B50EA5958}" dt="2020-11-18T20:06:35.601" v="352" actId="1076"/>
          <ac:spMkLst>
            <pc:docMk/>
            <pc:sldMk cId="1683389023" sldId="309"/>
            <ac:spMk id="42" creationId="{2A5B4468-C5C6-4C62-BCB1-F8F7B1D28309}"/>
          </ac:spMkLst>
        </pc:spChg>
        <pc:spChg chg="add mod">
          <ac:chgData name="Said Pakyari" userId="95f80f1da1830a17" providerId="LiveId" clId="{82DA1B7F-EF7B-4A9B-861D-423B50EA5958}" dt="2020-11-18T20:06:35.601" v="352" actId="1076"/>
          <ac:spMkLst>
            <pc:docMk/>
            <pc:sldMk cId="1683389023" sldId="309"/>
            <ac:spMk id="46" creationId="{95D30A93-D6A0-49F5-AF32-9CD6FC04B9E3}"/>
          </ac:spMkLst>
        </pc:spChg>
        <pc:spChg chg="add mod">
          <ac:chgData name="Said Pakyari" userId="95f80f1da1830a17" providerId="LiveId" clId="{82DA1B7F-EF7B-4A9B-861D-423B50EA5958}" dt="2020-11-18T20:09:19.192" v="408" actId="1076"/>
          <ac:spMkLst>
            <pc:docMk/>
            <pc:sldMk cId="1683389023" sldId="309"/>
            <ac:spMk id="50" creationId="{BC16D504-EE17-4AAD-8F70-1196D3CE1389}"/>
          </ac:spMkLst>
        </pc:spChg>
        <pc:spChg chg="add mod">
          <ac:chgData name="Said Pakyari" userId="95f80f1da1830a17" providerId="LiveId" clId="{82DA1B7F-EF7B-4A9B-861D-423B50EA5958}" dt="2020-11-18T20:06:35.601" v="352" actId="1076"/>
          <ac:spMkLst>
            <pc:docMk/>
            <pc:sldMk cId="1683389023" sldId="309"/>
            <ac:spMk id="52" creationId="{159B4612-4975-4A85-8731-875905FD0110}"/>
          </ac:spMkLst>
        </pc:spChg>
        <pc:spChg chg="add mod">
          <ac:chgData name="Said Pakyari" userId="95f80f1da1830a17" providerId="LiveId" clId="{82DA1B7F-EF7B-4A9B-861D-423B50EA5958}" dt="2020-11-18T20:08:47.702" v="381" actId="14100"/>
          <ac:spMkLst>
            <pc:docMk/>
            <pc:sldMk cId="1683389023" sldId="309"/>
            <ac:spMk id="56" creationId="{24CB4C8F-058E-422B-83AB-4E3EC7BFB1EB}"/>
          </ac:spMkLst>
        </pc:spChg>
        <pc:spChg chg="add del mod">
          <ac:chgData name="Said Pakyari" userId="95f80f1da1830a17" providerId="LiveId" clId="{82DA1B7F-EF7B-4A9B-861D-423B50EA5958}" dt="2020-11-18T20:17:39.449" v="529" actId="21"/>
          <ac:spMkLst>
            <pc:docMk/>
            <pc:sldMk cId="1683389023" sldId="309"/>
            <ac:spMk id="58" creationId="{864D9C01-A9CD-4794-AD03-0780D090E663}"/>
          </ac:spMkLst>
        </pc:spChg>
        <pc:spChg chg="add mod">
          <ac:chgData name="Said Pakyari" userId="95f80f1da1830a17" providerId="LiveId" clId="{82DA1B7F-EF7B-4A9B-861D-423B50EA5958}" dt="2020-11-18T20:35:45.714" v="687" actId="20577"/>
          <ac:spMkLst>
            <pc:docMk/>
            <pc:sldMk cId="1683389023" sldId="309"/>
            <ac:spMk id="59" creationId="{6AF47334-9BE1-4509-9514-A2750571B154}"/>
          </ac:spMkLst>
        </pc:spChg>
        <pc:spChg chg="add mod">
          <ac:chgData name="Said Pakyari" userId="95f80f1da1830a17" providerId="LiveId" clId="{82DA1B7F-EF7B-4A9B-861D-423B50EA5958}" dt="2020-11-18T20:28:52.493" v="652" actId="13822"/>
          <ac:spMkLst>
            <pc:docMk/>
            <pc:sldMk cId="1683389023" sldId="309"/>
            <ac:spMk id="61" creationId="{CA7CDFE9-CB0C-4EE3-8179-98EF7DD4A041}"/>
          </ac:spMkLst>
        </pc:spChg>
        <pc:spChg chg="add mod">
          <ac:chgData name="Said Pakyari" userId="95f80f1da1830a17" providerId="LiveId" clId="{82DA1B7F-EF7B-4A9B-861D-423B50EA5958}" dt="2020-11-18T20:27:15.585" v="625" actId="14100"/>
          <ac:spMkLst>
            <pc:docMk/>
            <pc:sldMk cId="1683389023" sldId="309"/>
            <ac:spMk id="71" creationId="{67313996-64C9-42A5-BF40-6620DCB40C75}"/>
          </ac:spMkLst>
        </pc:spChg>
        <pc:spChg chg="add mod">
          <ac:chgData name="Said Pakyari" userId="95f80f1da1830a17" providerId="LiveId" clId="{82DA1B7F-EF7B-4A9B-861D-423B50EA5958}" dt="2020-11-18T20:33:26.477" v="684" actId="1076"/>
          <ac:spMkLst>
            <pc:docMk/>
            <pc:sldMk cId="1683389023" sldId="309"/>
            <ac:spMk id="73" creationId="{02E4815B-2500-42D4-8FFB-04822644E1A4}"/>
          </ac:spMkLst>
        </pc:spChg>
        <pc:spChg chg="add mod">
          <ac:chgData name="Said Pakyari" userId="95f80f1da1830a17" providerId="LiveId" clId="{82DA1B7F-EF7B-4A9B-861D-423B50EA5958}" dt="2020-11-18T20:30:53.688" v="658" actId="14100"/>
          <ac:spMkLst>
            <pc:docMk/>
            <pc:sldMk cId="1683389023" sldId="309"/>
            <ac:spMk id="75" creationId="{0E65B0C5-786E-4564-938B-A5E97DCE4FDB}"/>
          </ac:spMkLst>
        </pc:spChg>
        <pc:spChg chg="add mod">
          <ac:chgData name="Said Pakyari" userId="95f80f1da1830a17" providerId="LiveId" clId="{82DA1B7F-EF7B-4A9B-861D-423B50EA5958}" dt="2020-11-18T20:35:11.731" v="685" actId="1076"/>
          <ac:spMkLst>
            <pc:docMk/>
            <pc:sldMk cId="1683389023" sldId="309"/>
            <ac:spMk id="77" creationId="{6E059CEC-99B2-4045-BA23-441CF7D79666}"/>
          </ac:spMkLst>
        </pc:spChg>
        <pc:spChg chg="add mod">
          <ac:chgData name="Said Pakyari" userId="95f80f1da1830a17" providerId="LiveId" clId="{82DA1B7F-EF7B-4A9B-861D-423B50EA5958}" dt="2020-11-18T20:18:00.649" v="540" actId="20577"/>
          <ac:spMkLst>
            <pc:docMk/>
            <pc:sldMk cId="1683389023" sldId="309"/>
            <ac:spMk id="83" creationId="{8F0C0B40-A775-4C46-A16E-7937118E0021}"/>
          </ac:spMkLst>
        </pc:spChg>
        <pc:spChg chg="add mod">
          <ac:chgData name="Said Pakyari" userId="95f80f1da1830a17" providerId="LiveId" clId="{82DA1B7F-EF7B-4A9B-861D-423B50EA5958}" dt="2020-11-18T20:33:17.860" v="682" actId="1076"/>
          <ac:spMkLst>
            <pc:docMk/>
            <pc:sldMk cId="1683389023" sldId="309"/>
            <ac:spMk id="99" creationId="{DA20346E-C653-4CED-9A38-814619D0F3D2}"/>
          </ac:spMkLst>
        </pc:spChg>
        <pc:picChg chg="add mod">
          <ac:chgData name="Said Pakyari" userId="95f80f1da1830a17" providerId="LiveId" clId="{82DA1B7F-EF7B-4A9B-861D-423B50EA5958}" dt="2020-11-18T20:06:35.601" v="352" actId="1076"/>
          <ac:picMkLst>
            <pc:docMk/>
            <pc:sldMk cId="1683389023" sldId="309"/>
            <ac:picMk id="8" creationId="{AE3AA124-CD2F-4BF8-AD60-EBE6929EAA5C}"/>
          </ac:picMkLst>
        </pc:picChg>
        <pc:picChg chg="add mod">
          <ac:chgData name="Said Pakyari" userId="95f80f1da1830a17" providerId="LiveId" clId="{82DA1B7F-EF7B-4A9B-861D-423B50EA5958}" dt="2020-11-18T20:06:35.601" v="352" actId="1076"/>
          <ac:picMkLst>
            <pc:docMk/>
            <pc:sldMk cId="1683389023" sldId="309"/>
            <ac:picMk id="10" creationId="{02CDB6AE-5C69-4644-8D38-374EC22BDDB3}"/>
          </ac:picMkLst>
        </pc:picChg>
        <pc:picChg chg="add mod">
          <ac:chgData name="Said Pakyari" userId="95f80f1da1830a17" providerId="LiveId" clId="{82DA1B7F-EF7B-4A9B-861D-423B50EA5958}" dt="2020-11-18T20:06:35.601" v="352" actId="1076"/>
          <ac:picMkLst>
            <pc:docMk/>
            <pc:sldMk cId="1683389023" sldId="309"/>
            <ac:picMk id="12" creationId="{6172E714-D7BC-4542-8138-889757076BBC}"/>
          </ac:picMkLst>
        </pc:picChg>
        <pc:picChg chg="add mod">
          <ac:chgData name="Said Pakyari" userId="95f80f1da1830a17" providerId="LiveId" clId="{82DA1B7F-EF7B-4A9B-861D-423B50EA5958}" dt="2020-11-18T20:06:35.601" v="352" actId="1076"/>
          <ac:picMkLst>
            <pc:docMk/>
            <pc:sldMk cId="1683389023" sldId="309"/>
            <ac:picMk id="14" creationId="{71789741-5AD6-4C87-A40F-999EC2EA7F3E}"/>
          </ac:picMkLst>
        </pc:picChg>
        <pc:picChg chg="add del mod">
          <ac:chgData name="Said Pakyari" userId="95f80f1da1830a17" providerId="LiveId" clId="{82DA1B7F-EF7B-4A9B-861D-423B50EA5958}" dt="2020-11-18T19:47:07.720" v="164" actId="478"/>
          <ac:picMkLst>
            <pc:docMk/>
            <pc:sldMk cId="1683389023" sldId="309"/>
            <ac:picMk id="30" creationId="{FAE3D996-A34D-4A60-B7E7-2E3EC924585F}"/>
          </ac:picMkLst>
        </pc:picChg>
        <pc:picChg chg="add del mod">
          <ac:chgData name="Said Pakyari" userId="95f80f1da1830a17" providerId="LiveId" clId="{82DA1B7F-EF7B-4A9B-861D-423B50EA5958}" dt="2020-11-18T19:49:24.850" v="200" actId="478"/>
          <ac:picMkLst>
            <pc:docMk/>
            <pc:sldMk cId="1683389023" sldId="309"/>
            <ac:picMk id="32" creationId="{EF0D9AC6-FA23-42F6-A65C-04316D664C0F}"/>
          </ac:picMkLst>
        </pc:picChg>
        <pc:picChg chg="add mod">
          <ac:chgData name="Said Pakyari" userId="95f80f1da1830a17" providerId="LiveId" clId="{82DA1B7F-EF7B-4A9B-861D-423B50EA5958}" dt="2020-11-18T20:06:35.601" v="352" actId="1076"/>
          <ac:picMkLst>
            <pc:docMk/>
            <pc:sldMk cId="1683389023" sldId="309"/>
            <ac:picMk id="38" creationId="{035D3E4D-6FE8-4E97-92B3-7191CF1C70BE}"/>
          </ac:picMkLst>
        </pc:picChg>
        <pc:picChg chg="add mod">
          <ac:chgData name="Said Pakyari" userId="95f80f1da1830a17" providerId="LiveId" clId="{82DA1B7F-EF7B-4A9B-861D-423B50EA5958}" dt="2020-11-18T20:06:35.601" v="352" actId="1076"/>
          <ac:picMkLst>
            <pc:docMk/>
            <pc:sldMk cId="1683389023" sldId="309"/>
            <ac:picMk id="44" creationId="{A23EBB85-F5E4-433F-9D59-9CB778B7DFEA}"/>
          </ac:picMkLst>
        </pc:picChg>
        <pc:picChg chg="add del mod">
          <ac:chgData name="Said Pakyari" userId="95f80f1da1830a17" providerId="LiveId" clId="{82DA1B7F-EF7B-4A9B-861D-423B50EA5958}" dt="2020-11-18T20:25:35.453" v="576" actId="478"/>
          <ac:picMkLst>
            <pc:docMk/>
            <pc:sldMk cId="1683389023" sldId="309"/>
            <ac:picMk id="48" creationId="{DFE64D04-0492-4B7A-BA58-428D203C20CA}"/>
          </ac:picMkLst>
        </pc:picChg>
        <pc:picChg chg="add del">
          <ac:chgData name="Said Pakyari" userId="95f80f1da1830a17" providerId="LiveId" clId="{82DA1B7F-EF7B-4A9B-861D-423B50EA5958}" dt="2020-11-18T20:10:30.511" v="440" actId="22"/>
          <ac:picMkLst>
            <pc:docMk/>
            <pc:sldMk cId="1683389023" sldId="309"/>
            <ac:picMk id="63" creationId="{2ADA1952-39E0-47BA-AE3B-6B9589251AB6}"/>
          </ac:picMkLst>
        </pc:picChg>
        <pc:picChg chg="add del">
          <ac:chgData name="Said Pakyari" userId="95f80f1da1830a17" providerId="LiveId" clId="{82DA1B7F-EF7B-4A9B-861D-423B50EA5958}" dt="2020-11-18T20:10:34.202" v="442" actId="22"/>
          <ac:picMkLst>
            <pc:docMk/>
            <pc:sldMk cId="1683389023" sldId="309"/>
            <ac:picMk id="65" creationId="{3B7D624C-3CE7-48D9-B2EB-E58BA75CAAFA}"/>
          </ac:picMkLst>
        </pc:picChg>
        <pc:picChg chg="add mod">
          <ac:chgData name="Said Pakyari" userId="95f80f1da1830a17" providerId="LiveId" clId="{82DA1B7F-EF7B-4A9B-861D-423B50EA5958}" dt="2020-11-18T20:33:08.125" v="680" actId="14100"/>
          <ac:picMkLst>
            <pc:docMk/>
            <pc:sldMk cId="1683389023" sldId="309"/>
            <ac:picMk id="67" creationId="{B4808E86-DC24-4991-9F9A-06F7DB6F0711}"/>
          </ac:picMkLst>
        </pc:picChg>
        <pc:picChg chg="add mod">
          <ac:chgData name="Said Pakyari" userId="95f80f1da1830a17" providerId="LiveId" clId="{82DA1B7F-EF7B-4A9B-861D-423B50EA5958}" dt="2020-11-18T20:24:39.086" v="568" actId="1076"/>
          <ac:picMkLst>
            <pc:docMk/>
            <pc:sldMk cId="1683389023" sldId="309"/>
            <ac:picMk id="69" creationId="{A3EC801A-FFB2-40C2-95DF-606B782680FD}"/>
          </ac:picMkLst>
        </pc:picChg>
        <pc:picChg chg="add mod">
          <ac:chgData name="Said Pakyari" userId="95f80f1da1830a17" providerId="LiveId" clId="{82DA1B7F-EF7B-4A9B-861D-423B50EA5958}" dt="2020-11-18T20:20:00.831" v="552" actId="1076"/>
          <ac:picMkLst>
            <pc:docMk/>
            <pc:sldMk cId="1683389023" sldId="309"/>
            <ac:picMk id="85" creationId="{43C172D4-F7E4-491C-B585-E0D4686126A8}"/>
          </ac:picMkLst>
        </pc:picChg>
        <pc:picChg chg="add del mod">
          <ac:chgData name="Said Pakyari" userId="95f80f1da1830a17" providerId="LiveId" clId="{82DA1B7F-EF7B-4A9B-861D-423B50EA5958}" dt="2020-11-18T20:23:19.866" v="559" actId="478"/>
          <ac:picMkLst>
            <pc:docMk/>
            <pc:sldMk cId="1683389023" sldId="309"/>
            <ac:picMk id="87" creationId="{6448461F-28C1-4D96-9CCB-5472E11F2513}"/>
          </ac:picMkLst>
        </pc:picChg>
        <pc:picChg chg="add mod">
          <ac:chgData name="Said Pakyari" userId="95f80f1da1830a17" providerId="LiveId" clId="{82DA1B7F-EF7B-4A9B-861D-423B50EA5958}" dt="2020-11-18T20:23:27.889" v="562" actId="1076"/>
          <ac:picMkLst>
            <pc:docMk/>
            <pc:sldMk cId="1683389023" sldId="309"/>
            <ac:picMk id="89" creationId="{E2CADCE8-E7C1-456D-90D1-18B4611CC71E}"/>
          </ac:picMkLst>
        </pc:picChg>
        <pc:picChg chg="add mod">
          <ac:chgData name="Said Pakyari" userId="95f80f1da1830a17" providerId="LiveId" clId="{82DA1B7F-EF7B-4A9B-861D-423B50EA5958}" dt="2020-11-18T20:32:03.304" v="666" actId="1076"/>
          <ac:picMkLst>
            <pc:docMk/>
            <pc:sldMk cId="1683389023" sldId="309"/>
            <ac:picMk id="91" creationId="{7F2ABC68-3E05-413E-A5F3-56B1FF22935C}"/>
          </ac:picMkLst>
        </pc:picChg>
        <pc:picChg chg="add mod">
          <ac:chgData name="Said Pakyari" userId="95f80f1da1830a17" providerId="LiveId" clId="{82DA1B7F-EF7B-4A9B-861D-423B50EA5958}" dt="2020-11-18T20:30:50.983" v="657" actId="1076"/>
          <ac:picMkLst>
            <pc:docMk/>
            <pc:sldMk cId="1683389023" sldId="309"/>
            <ac:picMk id="95" creationId="{C4DD039C-8E9F-42B6-BCDE-5D989043034F}"/>
          </ac:picMkLst>
        </pc:picChg>
        <pc:picChg chg="add mod">
          <ac:chgData name="Said Pakyari" userId="95f80f1da1830a17" providerId="LiveId" clId="{82DA1B7F-EF7B-4A9B-861D-423B50EA5958}" dt="2020-11-18T20:31:32.847" v="664" actId="1076"/>
          <ac:picMkLst>
            <pc:docMk/>
            <pc:sldMk cId="1683389023" sldId="309"/>
            <ac:picMk id="97" creationId="{1A1EA026-0064-473C-A1C9-F9BC219C8BB0}"/>
          </ac:picMkLst>
        </pc:picChg>
        <pc:cxnChg chg="add mod">
          <ac:chgData name="Said Pakyari" userId="95f80f1da1830a17" providerId="LiveId" clId="{82DA1B7F-EF7B-4A9B-861D-423B50EA5958}" dt="2020-11-18T20:07:34.981" v="357" actId="1582"/>
          <ac:cxnSpMkLst>
            <pc:docMk/>
            <pc:sldMk cId="1683389023" sldId="309"/>
            <ac:cxnSpMk id="54" creationId="{1B3F1FDF-F290-4280-8ABA-F965FD868885}"/>
          </ac:cxnSpMkLst>
        </pc:cxnChg>
        <pc:cxnChg chg="add mod">
          <ac:chgData name="Said Pakyari" userId="95f80f1da1830a17" providerId="LiveId" clId="{82DA1B7F-EF7B-4A9B-861D-423B50EA5958}" dt="2020-11-18T20:17:30.873" v="525" actId="1076"/>
          <ac:cxnSpMkLst>
            <pc:docMk/>
            <pc:sldMk cId="1683389023" sldId="309"/>
            <ac:cxnSpMk id="78" creationId="{7A9F030D-B19F-4897-854C-22B571F660D9}"/>
          </ac:cxnSpMkLst>
        </pc:cxnChg>
        <pc:cxnChg chg="add del mod">
          <ac:chgData name="Said Pakyari" userId="95f80f1da1830a17" providerId="LiveId" clId="{82DA1B7F-EF7B-4A9B-861D-423B50EA5958}" dt="2020-11-18T20:17:34.808" v="527"/>
          <ac:cxnSpMkLst>
            <pc:docMk/>
            <pc:sldMk cId="1683389023" sldId="309"/>
            <ac:cxnSpMk id="81" creationId="{4E3A572B-DC15-4B6C-AFD4-A2BC070C1F59}"/>
          </ac:cxnSpMkLst>
        </pc:cxnChg>
        <pc:cxnChg chg="add mod">
          <ac:chgData name="Said Pakyari" userId="95f80f1da1830a17" providerId="LiveId" clId="{82DA1B7F-EF7B-4A9B-861D-423B50EA5958}" dt="2020-11-18T20:27:41.474" v="629" actId="14100"/>
          <ac:cxnSpMkLst>
            <pc:docMk/>
            <pc:sldMk cId="1683389023" sldId="309"/>
            <ac:cxnSpMk id="92" creationId="{334F3A83-7368-42E3-AB25-384B57D0C3D2}"/>
          </ac:cxnSpMkLst>
        </pc:cxnChg>
      </pc:sldChg>
      <pc:sldChg chg="del">
        <pc:chgData name="Said Pakyari" userId="95f80f1da1830a17" providerId="LiveId" clId="{82DA1B7F-EF7B-4A9B-861D-423B50EA5958}" dt="2020-11-18T21:14:00.057" v="688" actId="47"/>
        <pc:sldMkLst>
          <pc:docMk/>
          <pc:sldMk cId="2016333806" sldId="310"/>
        </pc:sldMkLst>
      </pc:sldChg>
      <pc:sldChg chg="del">
        <pc:chgData name="Said Pakyari" userId="95f80f1da1830a17" providerId="LiveId" clId="{82DA1B7F-EF7B-4A9B-861D-423B50EA5958}" dt="2020-11-18T21:14:00.057" v="688" actId="47"/>
        <pc:sldMkLst>
          <pc:docMk/>
          <pc:sldMk cId="3273937836" sldId="311"/>
        </pc:sldMkLst>
      </pc:sldChg>
      <pc:sldChg chg="del">
        <pc:chgData name="Said Pakyari" userId="95f80f1da1830a17" providerId="LiveId" clId="{82DA1B7F-EF7B-4A9B-861D-423B50EA5958}" dt="2020-11-18T21:14:00.057" v="688" actId="47"/>
        <pc:sldMkLst>
          <pc:docMk/>
          <pc:sldMk cId="1407816735" sldId="312"/>
        </pc:sldMkLst>
      </pc:sldChg>
      <pc:sldChg chg="del">
        <pc:chgData name="Said Pakyari" userId="95f80f1da1830a17" providerId="LiveId" clId="{82DA1B7F-EF7B-4A9B-861D-423B50EA5958}" dt="2020-11-18T21:14:00.057" v="688" actId="47"/>
        <pc:sldMkLst>
          <pc:docMk/>
          <pc:sldMk cId="3538248750" sldId="314"/>
        </pc:sldMkLst>
      </pc:sldChg>
      <pc:sldChg chg="del">
        <pc:chgData name="Said Pakyari" userId="95f80f1da1830a17" providerId="LiveId" clId="{82DA1B7F-EF7B-4A9B-861D-423B50EA5958}" dt="2020-11-18T21:14:00.057" v="688" actId="47"/>
        <pc:sldMkLst>
          <pc:docMk/>
          <pc:sldMk cId="1601505050" sldId="315"/>
        </pc:sldMkLst>
      </pc:sldChg>
      <pc:sldChg chg="del">
        <pc:chgData name="Said Pakyari" userId="95f80f1da1830a17" providerId="LiveId" clId="{82DA1B7F-EF7B-4A9B-861D-423B50EA5958}" dt="2020-11-18T21:14:00.057" v="688" actId="47"/>
        <pc:sldMkLst>
          <pc:docMk/>
          <pc:sldMk cId="2309845023" sldId="316"/>
        </pc:sldMkLst>
      </pc:sldChg>
    </pc:docChg>
  </pc:docChgLst>
  <pc:docChgLst>
    <pc:chgData name="Scott Leslie" userId="29c7266c-afe7-43a0-b7f3-208c0bbdb93d" providerId="ADAL" clId="{A404F465-7A25-4FA3-A3BC-09BC712A552D}"/>
    <pc:docChg chg="modSld">
      <pc:chgData name="Scott Leslie" userId="29c7266c-afe7-43a0-b7f3-208c0bbdb93d" providerId="ADAL" clId="{A404F465-7A25-4FA3-A3BC-09BC712A552D}" dt="2020-10-17T16:39:02.766" v="2" actId="20577"/>
      <pc:docMkLst>
        <pc:docMk/>
      </pc:docMkLst>
      <pc:sldChg chg="modSp mod">
        <pc:chgData name="Scott Leslie" userId="29c7266c-afe7-43a0-b7f3-208c0bbdb93d" providerId="ADAL" clId="{A404F465-7A25-4FA3-A3BC-09BC712A552D}" dt="2020-10-17T16:39:02.766" v="2" actId="20577"/>
        <pc:sldMkLst>
          <pc:docMk/>
          <pc:sldMk cId="25965691" sldId="279"/>
        </pc:sldMkLst>
        <pc:spChg chg="mod">
          <ac:chgData name="Scott Leslie" userId="29c7266c-afe7-43a0-b7f3-208c0bbdb93d" providerId="ADAL" clId="{A404F465-7A25-4FA3-A3BC-09BC712A552D}" dt="2020-10-17T16:38:58.243" v="1" actId="20577"/>
          <ac:spMkLst>
            <pc:docMk/>
            <pc:sldMk cId="25965691" sldId="279"/>
            <ac:spMk id="2" creationId="{00000000-0000-0000-0000-000000000000}"/>
          </ac:spMkLst>
        </pc:spChg>
        <pc:spChg chg="mod">
          <ac:chgData name="Scott Leslie" userId="29c7266c-afe7-43a0-b7f3-208c0bbdb93d" providerId="ADAL" clId="{A404F465-7A25-4FA3-A3BC-09BC712A552D}" dt="2020-10-17T16:39:02.766" v="2" actId="20577"/>
          <ac:spMkLst>
            <pc:docMk/>
            <pc:sldMk cId="25965691" sldId="279"/>
            <ac:spMk id="3" creationId="{00000000-0000-0000-0000-000000000000}"/>
          </ac:spMkLst>
        </pc:spChg>
      </pc:sldChg>
    </pc:docChg>
  </pc:docChgLst>
  <pc:docChgLst>
    <pc:chgData name="Said Pakyari" userId="95f80f1da1830a17" providerId="LiveId" clId="{5859D554-7F6E-4180-93CF-D5558808DE1B}"/>
    <pc:docChg chg="addSld delSld modSld">
      <pc:chgData name="Said Pakyari" userId="95f80f1da1830a17" providerId="LiveId" clId="{5859D554-7F6E-4180-93CF-D5558808DE1B}" dt="2020-10-17T16:33:30.840" v="4"/>
      <pc:docMkLst>
        <pc:docMk/>
      </pc:docMkLst>
      <pc:sldChg chg="add">
        <pc:chgData name="Said Pakyari" userId="95f80f1da1830a17" providerId="LiveId" clId="{5859D554-7F6E-4180-93CF-D5558808DE1B}" dt="2020-10-17T16:33:30.840" v="4"/>
        <pc:sldMkLst>
          <pc:docMk/>
          <pc:sldMk cId="25965691" sldId="279"/>
        </pc:sldMkLst>
      </pc:sldChg>
      <pc:sldChg chg="modSp mod">
        <pc:chgData name="Said Pakyari" userId="95f80f1da1830a17" providerId="LiveId" clId="{5859D554-7F6E-4180-93CF-D5558808DE1B}" dt="2020-10-17T16:01:18.690" v="2" actId="14100"/>
        <pc:sldMkLst>
          <pc:docMk/>
          <pc:sldMk cId="1544605741" sldId="303"/>
        </pc:sldMkLst>
        <pc:spChg chg="mod">
          <ac:chgData name="Said Pakyari" userId="95f80f1da1830a17" providerId="LiveId" clId="{5859D554-7F6E-4180-93CF-D5558808DE1B}" dt="2020-10-17T16:01:18.690" v="2" actId="14100"/>
          <ac:spMkLst>
            <pc:docMk/>
            <pc:sldMk cId="1544605741" sldId="303"/>
            <ac:spMk id="9" creationId="{47DD45F3-9CCD-403C-97CA-B3F007D27DEC}"/>
          </ac:spMkLst>
        </pc:spChg>
      </pc:sldChg>
      <pc:sldChg chg="del">
        <pc:chgData name="Said Pakyari" userId="95f80f1da1830a17" providerId="LiveId" clId="{5859D554-7F6E-4180-93CF-D5558808DE1B}" dt="2020-10-17T16:33:14.837" v="3" actId="47"/>
        <pc:sldMkLst>
          <pc:docMk/>
          <pc:sldMk cId="78471120" sldId="305"/>
        </pc:sldMkLst>
      </pc:sldChg>
      <pc:sldChg chg="del">
        <pc:chgData name="Said Pakyari" userId="95f80f1da1830a17" providerId="LiveId" clId="{5859D554-7F6E-4180-93CF-D5558808DE1B}" dt="2020-10-17T16:33:14.837" v="3" actId="47"/>
        <pc:sldMkLst>
          <pc:docMk/>
          <pc:sldMk cId="2016333806" sldId="306"/>
        </pc:sldMkLst>
      </pc:sldChg>
      <pc:sldChg chg="del">
        <pc:chgData name="Said Pakyari" userId="95f80f1da1830a17" providerId="LiveId" clId="{5859D554-7F6E-4180-93CF-D5558808DE1B}" dt="2020-10-17T16:33:14.837" v="3" actId="47"/>
        <pc:sldMkLst>
          <pc:docMk/>
          <pc:sldMk cId="3273937836" sldId="307"/>
        </pc:sldMkLst>
      </pc:sldChg>
      <pc:sldChg chg="del">
        <pc:chgData name="Said Pakyari" userId="95f80f1da1830a17" providerId="LiveId" clId="{5859D554-7F6E-4180-93CF-D5558808DE1B}" dt="2020-10-17T16:33:14.837" v="3" actId="47"/>
        <pc:sldMkLst>
          <pc:docMk/>
          <pc:sldMk cId="1407816735" sldId="308"/>
        </pc:sldMkLst>
      </pc:sldChg>
      <pc:sldChg chg="add">
        <pc:chgData name="Said Pakyari" userId="95f80f1da1830a17" providerId="LiveId" clId="{5859D554-7F6E-4180-93CF-D5558808DE1B}" dt="2020-10-17T16:33:30.840" v="4"/>
        <pc:sldMkLst>
          <pc:docMk/>
          <pc:sldMk cId="2016333806" sldId="310"/>
        </pc:sldMkLst>
      </pc:sldChg>
      <pc:sldChg chg="add">
        <pc:chgData name="Said Pakyari" userId="95f80f1da1830a17" providerId="LiveId" clId="{5859D554-7F6E-4180-93CF-D5558808DE1B}" dt="2020-10-17T16:33:30.840" v="4"/>
        <pc:sldMkLst>
          <pc:docMk/>
          <pc:sldMk cId="3273937836" sldId="311"/>
        </pc:sldMkLst>
      </pc:sldChg>
      <pc:sldChg chg="add">
        <pc:chgData name="Said Pakyari" userId="95f80f1da1830a17" providerId="LiveId" clId="{5859D554-7F6E-4180-93CF-D5558808DE1B}" dt="2020-10-17T16:33:30.840" v="4"/>
        <pc:sldMkLst>
          <pc:docMk/>
          <pc:sldMk cId="1407816735" sldId="312"/>
        </pc:sldMkLst>
      </pc:sldChg>
    </pc:docChg>
  </pc:docChgLst>
  <pc:docChgLst>
    <pc:chgData name="Scott Leslie" userId="29c7266c-afe7-43a0-b7f3-208c0bbdb93d" providerId="ADAL" clId="{2D6E619D-0B2E-4DA3-B305-25CB6B8CD1E2}"/>
    <pc:docChg chg="undo custSel modSld modShowInfo">
      <pc:chgData name="Scott Leslie" userId="29c7266c-afe7-43a0-b7f3-208c0bbdb93d" providerId="ADAL" clId="{2D6E619D-0B2E-4DA3-B305-25CB6B8CD1E2}" dt="2020-10-17T18:14:13.411" v="188" actId="20577"/>
      <pc:docMkLst>
        <pc:docMk/>
      </pc:docMkLst>
      <pc:sldChg chg="addSp modSp mod">
        <pc:chgData name="Scott Leslie" userId="29c7266c-afe7-43a0-b7f3-208c0bbdb93d" providerId="ADAL" clId="{2D6E619D-0B2E-4DA3-B305-25CB6B8CD1E2}" dt="2020-10-17T17:39:25.884" v="57" actId="20577"/>
        <pc:sldMkLst>
          <pc:docMk/>
          <pc:sldMk cId="181382254" sldId="257"/>
        </pc:sldMkLst>
        <pc:spChg chg="mod">
          <ac:chgData name="Scott Leslie" userId="29c7266c-afe7-43a0-b7f3-208c0bbdb93d" providerId="ADAL" clId="{2D6E619D-0B2E-4DA3-B305-25CB6B8CD1E2}" dt="2020-10-17T17:39:25.884" v="57" actId="20577"/>
          <ac:spMkLst>
            <pc:docMk/>
            <pc:sldMk cId="181382254" sldId="257"/>
            <ac:spMk id="3" creationId="{00000000-0000-0000-0000-000000000000}"/>
          </ac:spMkLst>
        </pc:spChg>
        <pc:spChg chg="add mod">
          <ac:chgData name="Scott Leslie" userId="29c7266c-afe7-43a0-b7f3-208c0bbdb93d" providerId="ADAL" clId="{2D6E619D-0B2E-4DA3-B305-25CB6B8CD1E2}" dt="2020-10-17T17:39:01.501" v="51" actId="1076"/>
          <ac:spMkLst>
            <pc:docMk/>
            <pc:sldMk cId="181382254" sldId="257"/>
            <ac:spMk id="4" creationId="{36F73963-1C48-4ADD-98A6-9BFF6DD8632E}"/>
          </ac:spMkLst>
        </pc:spChg>
      </pc:sldChg>
      <pc:sldChg chg="modSp mod">
        <pc:chgData name="Scott Leslie" userId="29c7266c-afe7-43a0-b7f3-208c0bbdb93d" providerId="ADAL" clId="{2D6E619D-0B2E-4DA3-B305-25CB6B8CD1E2}" dt="2020-10-17T18:14:13.411" v="188" actId="20577"/>
        <pc:sldMkLst>
          <pc:docMk/>
          <pc:sldMk cId="1127947650" sldId="277"/>
        </pc:sldMkLst>
        <pc:spChg chg="mod">
          <ac:chgData name="Scott Leslie" userId="29c7266c-afe7-43a0-b7f3-208c0bbdb93d" providerId="ADAL" clId="{2D6E619D-0B2E-4DA3-B305-25CB6B8CD1E2}" dt="2020-10-17T18:14:13.411" v="188" actId="20577"/>
          <ac:spMkLst>
            <pc:docMk/>
            <pc:sldMk cId="1127947650" sldId="277"/>
            <ac:spMk id="5" creationId="{D820DAB9-6512-49FC-A0E9-69FA5AE96E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8" name="map" descr="Map of North America">
            <a:extLst>
              <a:ext uri="{FF2B5EF4-FFF2-40B4-BE49-F238E27FC236}">
                <a16:creationId xmlns:a16="http://schemas.microsoft.com/office/drawing/2014/main" id="{E60E6390-30FA-4B5D-9061-30CBB0DB19C5}"/>
              </a:ext>
            </a:extLst>
          </p:cNvPr>
          <p:cNvSpPr>
            <a:spLocks noEditPoints="1"/>
          </p:cNvSpPr>
          <p:nvPr userDrawn="1"/>
        </p:nvSpPr>
        <p:spPr bwMode="auto">
          <a:xfrm>
            <a:off x="9027613" y="-609600"/>
            <a:ext cx="3198813" cy="2843389"/>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Tree>
    <p:extLst>
      <p:ext uri="{BB962C8B-B14F-4D97-AF65-F5344CB8AC3E}">
        <p14:creationId xmlns:p14="http://schemas.microsoft.com/office/powerpoint/2010/main" val="333991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11/18/2020</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11/18/2020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11/18/2020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11/18/2020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11/18/2020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DFFC-4EE4-4AAD-840D-4EA77C1FC349}"/>
              </a:ext>
            </a:extLst>
          </p:cNvPr>
          <p:cNvSpPr>
            <a:spLocks noGrp="1"/>
          </p:cNvSpPr>
          <p:nvPr>
            <p:ph type="title"/>
          </p:nvPr>
        </p:nvSpPr>
        <p:spPr/>
        <p:txBody>
          <a:bodyPr/>
          <a:lstStyle/>
          <a:p>
            <a:r>
              <a:rPr lang="en-US" dirty="0"/>
              <a:t>Tectonic plates</a:t>
            </a:r>
          </a:p>
        </p:txBody>
      </p:sp>
      <p:sp>
        <p:nvSpPr>
          <p:cNvPr id="5" name="Text Placeholder 4">
            <a:extLst>
              <a:ext uri="{FF2B5EF4-FFF2-40B4-BE49-F238E27FC236}">
                <a16:creationId xmlns:a16="http://schemas.microsoft.com/office/drawing/2014/main" id="{DEC935AA-44AE-472F-B7EB-D2A2968E1E2E}"/>
              </a:ext>
            </a:extLst>
          </p:cNvPr>
          <p:cNvSpPr>
            <a:spLocks noGrp="1"/>
          </p:cNvSpPr>
          <p:nvPr>
            <p:ph type="body" sz="quarter" idx="3"/>
          </p:nvPr>
        </p:nvSpPr>
        <p:spPr/>
        <p:txBody>
          <a:bodyPr/>
          <a:lstStyle/>
          <a:p>
            <a:r>
              <a:rPr lang="en-US"/>
              <a:t>Plats sliding</a:t>
            </a:r>
            <a:endParaRPr lang="en-US" dirty="0"/>
          </a:p>
        </p:txBody>
      </p:sp>
      <p:pic>
        <p:nvPicPr>
          <p:cNvPr id="8" name="Content Placeholder 7">
            <a:extLst>
              <a:ext uri="{FF2B5EF4-FFF2-40B4-BE49-F238E27FC236}">
                <a16:creationId xmlns:a16="http://schemas.microsoft.com/office/drawing/2014/main" id="{55262D59-BD1E-4F8F-BF4E-A7A4E648D8D8}"/>
              </a:ext>
            </a:extLst>
          </p:cNvPr>
          <p:cNvPicPr>
            <a:picLocks noGrp="1" noChangeAspect="1"/>
          </p:cNvPicPr>
          <p:nvPr>
            <p:ph sz="quarter" idx="4"/>
          </p:nvPr>
        </p:nvPicPr>
        <p:blipFill>
          <a:blip r:embed="rId2"/>
          <a:stretch>
            <a:fillRect/>
          </a:stretch>
        </p:blipFill>
        <p:spPr>
          <a:xfrm>
            <a:off x="6262688" y="2867630"/>
            <a:ext cx="4708525" cy="3180139"/>
          </a:xfrm>
        </p:spPr>
      </p:pic>
      <p:pic>
        <p:nvPicPr>
          <p:cNvPr id="2052" name="Picture 4" descr="Convection Currents vector illustration. Labeled educational process scheme. Geology land movement and heat transfer by mass motion as molten rock. Lithosphere, ocean ridge and subduction zone example Stock Vector - 130474497">
            <a:extLst>
              <a:ext uri="{FF2B5EF4-FFF2-40B4-BE49-F238E27FC236}">
                <a16:creationId xmlns:a16="http://schemas.microsoft.com/office/drawing/2014/main" id="{94C7A485-0746-4E6F-B8CA-B18632C6718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34522" y="1827243"/>
            <a:ext cx="4250289" cy="425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83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EE08-7B73-4F28-A47E-17A23C59F967}"/>
              </a:ext>
            </a:extLst>
          </p:cNvPr>
          <p:cNvSpPr>
            <a:spLocks noGrp="1"/>
          </p:cNvSpPr>
          <p:nvPr>
            <p:ph type="title"/>
          </p:nvPr>
        </p:nvSpPr>
        <p:spPr/>
        <p:txBody>
          <a:bodyPr/>
          <a:lstStyle/>
          <a:p>
            <a:r>
              <a:rPr lang="en-US" dirty="0"/>
              <a:t>Faults</a:t>
            </a:r>
          </a:p>
        </p:txBody>
      </p:sp>
      <p:sp>
        <p:nvSpPr>
          <p:cNvPr id="4" name="Content Placeholder 3">
            <a:extLst>
              <a:ext uri="{FF2B5EF4-FFF2-40B4-BE49-F238E27FC236}">
                <a16:creationId xmlns:a16="http://schemas.microsoft.com/office/drawing/2014/main" id="{2E97774F-1BCD-4A39-873D-4F80D536D9A9}"/>
              </a:ext>
            </a:extLst>
          </p:cNvPr>
          <p:cNvSpPr>
            <a:spLocks noGrp="1"/>
          </p:cNvSpPr>
          <p:nvPr>
            <p:ph sz="half" idx="2"/>
          </p:nvPr>
        </p:nvSpPr>
        <p:spPr>
          <a:xfrm>
            <a:off x="1217614" y="1821022"/>
            <a:ext cx="4709160" cy="4351177"/>
          </a:xfrm>
        </p:spPr>
        <p:txBody>
          <a:bodyPr/>
          <a:lstStyle/>
          <a:p>
            <a:r>
              <a:rPr lang="en-US" dirty="0"/>
              <a:t>Tectonic plates’ movement causes:</a:t>
            </a:r>
          </a:p>
          <a:p>
            <a:pPr marL="617220" lvl="1" indent="-342900">
              <a:buFont typeface="+mj-lt"/>
              <a:buAutoNum type="arabicPeriod"/>
            </a:pPr>
            <a:r>
              <a:rPr lang="en-US" dirty="0"/>
              <a:t>Wrinkling of the crust - &gt; Mountain chains</a:t>
            </a:r>
          </a:p>
          <a:p>
            <a:pPr marL="617220" lvl="1" indent="-342900">
              <a:buFont typeface="+mj-lt"/>
              <a:buAutoNum type="arabicPeriod"/>
            </a:pPr>
            <a:r>
              <a:rPr lang="en-US" dirty="0"/>
              <a:t>Crust fracture  -&gt; Volcanic eruptions</a:t>
            </a:r>
          </a:p>
          <a:p>
            <a:pPr marL="617220" lvl="1" indent="-342900">
              <a:buFont typeface="+mj-lt"/>
              <a:buAutoNum type="arabicPeriod"/>
            </a:pPr>
            <a:r>
              <a:rPr lang="en-US" dirty="0"/>
              <a:t>Crust crushing/shearing -&gt; Faults</a:t>
            </a:r>
          </a:p>
          <a:p>
            <a:pPr marL="45720" indent="0">
              <a:buNone/>
            </a:pPr>
            <a:r>
              <a:rPr lang="en-US" dirty="0"/>
              <a:t>Active faults are on a constant course of movement which is resisted by fault’s surface friction.</a:t>
            </a:r>
          </a:p>
          <a:p>
            <a:pPr marL="45720" indent="0">
              <a:buNone/>
            </a:pPr>
            <a:r>
              <a:rPr lang="en-US" dirty="0"/>
              <a:t>The potential movement’s energy is stored in the fault until the frictional restraining resistance of the fault is reached and sudden slide happens which releases all or part of the stored energy.</a:t>
            </a:r>
          </a:p>
        </p:txBody>
      </p:sp>
      <p:pic>
        <p:nvPicPr>
          <p:cNvPr id="3074" name="Picture 2" descr="Picture">
            <a:extLst>
              <a:ext uri="{FF2B5EF4-FFF2-40B4-BE49-F238E27FC236}">
                <a16:creationId xmlns:a16="http://schemas.microsoft.com/office/drawing/2014/main" id="{F97F7442-251A-453C-A5AA-7F1C584A9209}"/>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26252" y="1821022"/>
            <a:ext cx="4973560" cy="439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72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tomy of an Earthquake">
            <a:extLst>
              <a:ext uri="{FF2B5EF4-FFF2-40B4-BE49-F238E27FC236}">
                <a16:creationId xmlns:a16="http://schemas.microsoft.com/office/drawing/2014/main" id="{BC1B9D46-ED9A-494F-9531-0513A39F3A1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6230"/>
          <a:stretch/>
        </p:blipFill>
        <p:spPr bwMode="auto">
          <a:xfrm>
            <a:off x="1674812" y="2819400"/>
            <a:ext cx="8263467"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55BCC719-8647-4436-82EC-94C6A0F32576}"/>
              </a:ext>
            </a:extLst>
          </p:cNvPr>
          <p:cNvSpPr>
            <a:spLocks noGrp="1"/>
          </p:cNvSpPr>
          <p:nvPr>
            <p:ph type="title"/>
          </p:nvPr>
        </p:nvSpPr>
        <p:spPr>
          <a:xfrm>
            <a:off x="1194255" y="152400"/>
            <a:ext cx="10210798" cy="1150778"/>
          </a:xfrm>
        </p:spPr>
        <p:txBody>
          <a:bodyPr/>
          <a:lstStyle/>
          <a:p>
            <a:r>
              <a:rPr lang="en-US" dirty="0"/>
              <a:t>Earthquake prediction</a:t>
            </a:r>
          </a:p>
        </p:txBody>
      </p:sp>
      <p:sp>
        <p:nvSpPr>
          <p:cNvPr id="13" name="Content Placeholder 3">
            <a:extLst>
              <a:ext uri="{FF2B5EF4-FFF2-40B4-BE49-F238E27FC236}">
                <a16:creationId xmlns:a16="http://schemas.microsoft.com/office/drawing/2014/main" id="{D2DD4253-D657-4DA6-8D93-890449F1BC39}"/>
              </a:ext>
            </a:extLst>
          </p:cNvPr>
          <p:cNvSpPr txBox="1">
            <a:spLocks/>
          </p:cNvSpPr>
          <p:nvPr/>
        </p:nvSpPr>
        <p:spPr>
          <a:xfrm>
            <a:off x="1270455" y="1456353"/>
            <a:ext cx="10058398" cy="1150778"/>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tx1"/>
                </a:solidFill>
                <a:latin typeface="+mn-lt"/>
                <a:ea typeface="+mn-ea"/>
                <a:cs typeface="+mn-cs"/>
              </a:defRPr>
            </a:lvl9pPr>
          </a:lstStyle>
          <a:p>
            <a:r>
              <a:rPr lang="en-US" dirty="0"/>
              <a:t>When the earthquake happens?</a:t>
            </a:r>
          </a:p>
          <a:p>
            <a:r>
              <a:rPr lang="en-US" dirty="0"/>
              <a:t>Where the earthquake happens?</a:t>
            </a:r>
          </a:p>
          <a:p>
            <a:r>
              <a:rPr lang="en-US" dirty="0"/>
              <a:t>How big the earthquake is going to be?</a:t>
            </a:r>
          </a:p>
          <a:p>
            <a:endParaRPr lang="en-US" dirty="0"/>
          </a:p>
        </p:txBody>
      </p:sp>
    </p:spTree>
    <p:extLst>
      <p:ext uri="{BB962C8B-B14F-4D97-AF65-F5344CB8AC3E}">
        <p14:creationId xmlns:p14="http://schemas.microsoft.com/office/powerpoint/2010/main" val="248452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9C37-4182-4D36-9D14-223CB70BEF1F}"/>
              </a:ext>
            </a:extLst>
          </p:cNvPr>
          <p:cNvSpPr>
            <a:spLocks noGrp="1"/>
          </p:cNvSpPr>
          <p:nvPr>
            <p:ph type="title"/>
          </p:nvPr>
        </p:nvSpPr>
        <p:spPr/>
        <p:txBody>
          <a:bodyPr/>
          <a:lstStyle/>
          <a:p>
            <a:r>
              <a:rPr lang="en-US" dirty="0"/>
              <a:t>What to Expect</a:t>
            </a:r>
          </a:p>
        </p:txBody>
      </p:sp>
      <p:sp>
        <p:nvSpPr>
          <p:cNvPr id="4" name="Content Placeholder 3">
            <a:extLst>
              <a:ext uri="{FF2B5EF4-FFF2-40B4-BE49-F238E27FC236}">
                <a16:creationId xmlns:a16="http://schemas.microsoft.com/office/drawing/2014/main" id="{5073833E-BD86-4EA3-BA5C-B3668DF4D0D1}"/>
              </a:ext>
            </a:extLst>
          </p:cNvPr>
          <p:cNvSpPr>
            <a:spLocks noGrp="1"/>
          </p:cNvSpPr>
          <p:nvPr>
            <p:ph sz="half" idx="2"/>
          </p:nvPr>
        </p:nvSpPr>
        <p:spPr>
          <a:xfrm>
            <a:off x="1217614" y="1828800"/>
            <a:ext cx="4709160" cy="4343400"/>
          </a:xfrm>
        </p:spPr>
        <p:txBody>
          <a:bodyPr>
            <a:normAutofit lnSpcReduction="10000"/>
          </a:bodyPr>
          <a:lstStyle/>
          <a:p>
            <a:r>
              <a:rPr lang="en-US" dirty="0"/>
              <a:t>Besides stored energy exceeding fault capacity, a fault slide might be triggered for chaotic reasons:</a:t>
            </a:r>
          </a:p>
          <a:p>
            <a:pPr lvl="1"/>
            <a:r>
              <a:rPr lang="en-US" dirty="0"/>
              <a:t>Explosions</a:t>
            </a:r>
          </a:p>
          <a:p>
            <a:pPr lvl="1"/>
            <a:r>
              <a:rPr lang="en-US" dirty="0"/>
              <a:t>Mining/Dams/Heavy construction</a:t>
            </a:r>
          </a:p>
          <a:p>
            <a:pPr lvl="1"/>
            <a:r>
              <a:rPr lang="en-US" dirty="0"/>
              <a:t>Rain/Flood</a:t>
            </a:r>
          </a:p>
          <a:p>
            <a:pPr lvl="1"/>
            <a:r>
              <a:rPr lang="en-US" dirty="0"/>
              <a:t>Earth Erosion</a:t>
            </a:r>
          </a:p>
          <a:p>
            <a:pPr lvl="1"/>
            <a:r>
              <a:rPr lang="en-US" dirty="0" err="1"/>
              <a:t>etc</a:t>
            </a:r>
            <a:endParaRPr lang="en-US" dirty="0"/>
          </a:p>
          <a:p>
            <a:r>
              <a:rPr lang="en-US" dirty="0"/>
              <a:t>Earthquakes may or may not happen with warnings.</a:t>
            </a:r>
          </a:p>
          <a:p>
            <a:r>
              <a:rPr lang="en-US" dirty="0"/>
              <a:t>Earthquakes usually occur on a periodically basis.</a:t>
            </a:r>
          </a:p>
          <a:p>
            <a:pPr lvl="1"/>
            <a:r>
              <a:rPr lang="en-US" dirty="0"/>
              <a:t>The bigger the less frequent.</a:t>
            </a:r>
          </a:p>
          <a:p>
            <a:endParaRPr lang="en-US" dirty="0"/>
          </a:p>
          <a:p>
            <a:endParaRPr lang="en-US" dirty="0"/>
          </a:p>
        </p:txBody>
      </p:sp>
      <p:pic>
        <p:nvPicPr>
          <p:cNvPr id="8" name="Content Placeholder 7">
            <a:extLst>
              <a:ext uri="{FF2B5EF4-FFF2-40B4-BE49-F238E27FC236}">
                <a16:creationId xmlns:a16="http://schemas.microsoft.com/office/drawing/2014/main" id="{29B5A00C-792F-40DB-969C-0476B4AA87FC}"/>
              </a:ext>
            </a:extLst>
          </p:cNvPr>
          <p:cNvPicPr>
            <a:picLocks noGrp="1" noChangeAspect="1"/>
          </p:cNvPicPr>
          <p:nvPr>
            <p:ph sz="quarter" idx="4"/>
          </p:nvPr>
        </p:nvPicPr>
        <p:blipFill>
          <a:blip r:embed="rId2"/>
          <a:stretch>
            <a:fillRect/>
          </a:stretch>
        </p:blipFill>
        <p:spPr>
          <a:xfrm>
            <a:off x="6323012" y="937419"/>
            <a:ext cx="4191000" cy="5285610"/>
          </a:xfrm>
        </p:spPr>
      </p:pic>
    </p:spTree>
    <p:extLst>
      <p:ext uri="{BB962C8B-B14F-4D97-AF65-F5344CB8AC3E}">
        <p14:creationId xmlns:p14="http://schemas.microsoft.com/office/powerpoint/2010/main" val="14006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C6B2-F6D5-4D68-AA50-5CBC9999230F}"/>
              </a:ext>
            </a:extLst>
          </p:cNvPr>
          <p:cNvSpPr>
            <a:spLocks noGrp="1"/>
          </p:cNvSpPr>
          <p:nvPr>
            <p:ph type="title"/>
          </p:nvPr>
        </p:nvSpPr>
        <p:spPr/>
        <p:txBody>
          <a:bodyPr/>
          <a:lstStyle/>
          <a:p>
            <a:r>
              <a:rPr lang="en-US" dirty="0"/>
              <a:t>Listen to the earth!</a:t>
            </a:r>
          </a:p>
        </p:txBody>
      </p:sp>
      <p:sp>
        <p:nvSpPr>
          <p:cNvPr id="4" name="Content Placeholder 3">
            <a:extLst>
              <a:ext uri="{FF2B5EF4-FFF2-40B4-BE49-F238E27FC236}">
                <a16:creationId xmlns:a16="http://schemas.microsoft.com/office/drawing/2014/main" id="{C98D1A65-81E1-4FD5-AFE3-AAFD30FED1A1}"/>
              </a:ext>
            </a:extLst>
          </p:cNvPr>
          <p:cNvSpPr>
            <a:spLocks noGrp="1"/>
          </p:cNvSpPr>
          <p:nvPr>
            <p:ph sz="half" idx="2"/>
          </p:nvPr>
        </p:nvSpPr>
        <p:spPr>
          <a:xfrm>
            <a:off x="1217614" y="1752600"/>
            <a:ext cx="4709160" cy="4419599"/>
          </a:xfrm>
        </p:spPr>
        <p:txBody>
          <a:bodyPr>
            <a:normAutofit lnSpcReduction="10000"/>
          </a:bodyPr>
          <a:lstStyle/>
          <a:p>
            <a:r>
              <a:rPr lang="en-US" dirty="0"/>
              <a:t>We can tell if a system’s collapse might be imminent if we start to hear cracking sounds which we have not heard from the system before.</a:t>
            </a:r>
          </a:p>
          <a:p>
            <a:endParaRPr lang="en-US" dirty="0"/>
          </a:p>
          <a:p>
            <a:r>
              <a:rPr lang="en-US" dirty="0"/>
              <a:t>We can tell if a fault’s rupture might be imminent if we start to see unusual seismic activities.</a:t>
            </a:r>
          </a:p>
          <a:p>
            <a:endParaRPr lang="en-US" dirty="0"/>
          </a:p>
          <a:p>
            <a:r>
              <a:rPr lang="en-US" dirty="0"/>
              <a:t>Earthquakes might be predicted by observing similar per-seismic activities which had led to an earthquake in the past.</a:t>
            </a:r>
          </a:p>
        </p:txBody>
      </p:sp>
      <p:pic>
        <p:nvPicPr>
          <p:cNvPr id="8" name="Content Placeholder 7">
            <a:extLst>
              <a:ext uri="{FF2B5EF4-FFF2-40B4-BE49-F238E27FC236}">
                <a16:creationId xmlns:a16="http://schemas.microsoft.com/office/drawing/2014/main" id="{E87825B0-CFF8-4F58-AAC5-3EA017F8F21B}"/>
              </a:ext>
            </a:extLst>
          </p:cNvPr>
          <p:cNvPicPr>
            <a:picLocks noGrp="1" noChangeAspect="1"/>
          </p:cNvPicPr>
          <p:nvPr>
            <p:ph sz="quarter" idx="4"/>
          </p:nvPr>
        </p:nvPicPr>
        <p:blipFill>
          <a:blip r:embed="rId2"/>
          <a:stretch>
            <a:fillRect/>
          </a:stretch>
        </p:blipFill>
        <p:spPr>
          <a:xfrm>
            <a:off x="6262052" y="1752600"/>
            <a:ext cx="5014234" cy="4419598"/>
          </a:xfrm>
        </p:spPr>
      </p:pic>
    </p:spTree>
    <p:extLst>
      <p:ext uri="{BB962C8B-B14F-4D97-AF65-F5344CB8AC3E}">
        <p14:creationId xmlns:p14="http://schemas.microsoft.com/office/powerpoint/2010/main" val="145921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C4DD039C-8E9F-42B6-BCDE-5D989043034F}"/>
              </a:ext>
            </a:extLst>
          </p:cNvPr>
          <p:cNvPicPr>
            <a:picLocks noChangeAspect="1"/>
          </p:cNvPicPr>
          <p:nvPr/>
        </p:nvPicPr>
        <p:blipFill>
          <a:blip r:embed="rId2"/>
          <a:stretch>
            <a:fillRect/>
          </a:stretch>
        </p:blipFill>
        <p:spPr>
          <a:xfrm>
            <a:off x="7995699" y="4227170"/>
            <a:ext cx="3315073" cy="2506486"/>
          </a:xfrm>
          <a:prstGeom prst="rect">
            <a:avLst/>
          </a:prstGeom>
        </p:spPr>
      </p:pic>
      <p:sp>
        <p:nvSpPr>
          <p:cNvPr id="6" name="Content Placeholder 5">
            <a:extLst>
              <a:ext uri="{FF2B5EF4-FFF2-40B4-BE49-F238E27FC236}">
                <a16:creationId xmlns:a16="http://schemas.microsoft.com/office/drawing/2014/main" id="{CC89F16F-58B1-4217-A894-5AE8C38CB717}"/>
              </a:ext>
            </a:extLst>
          </p:cNvPr>
          <p:cNvSpPr>
            <a:spLocks noGrp="1"/>
          </p:cNvSpPr>
          <p:nvPr>
            <p:ph sz="quarter" idx="4"/>
          </p:nvPr>
        </p:nvSpPr>
        <p:spPr>
          <a:xfrm>
            <a:off x="4110307" y="1539361"/>
            <a:ext cx="1984106" cy="1880308"/>
          </a:xfrm>
        </p:spPr>
        <p:style>
          <a:lnRef idx="1">
            <a:schemeClr val="accent1"/>
          </a:lnRef>
          <a:fillRef idx="3">
            <a:schemeClr val="accent1"/>
          </a:fillRef>
          <a:effectRef idx="2">
            <a:schemeClr val="accent1"/>
          </a:effectRef>
          <a:fontRef idx="minor">
            <a:schemeClr val="lt1"/>
          </a:fontRef>
        </p:style>
        <p:txBody>
          <a:bodyPr>
            <a:normAutofit fontScale="77500" lnSpcReduction="20000"/>
          </a:bodyPr>
          <a:lstStyle/>
          <a:p>
            <a:r>
              <a:rPr lang="en-US" dirty="0"/>
              <a:t>Python</a:t>
            </a:r>
          </a:p>
          <a:p>
            <a:r>
              <a:rPr lang="en-US" dirty="0" err="1"/>
              <a:t>Numpy</a:t>
            </a:r>
            <a:endParaRPr lang="en-US" dirty="0"/>
          </a:p>
          <a:p>
            <a:r>
              <a:rPr lang="en-US" dirty="0"/>
              <a:t>SQL</a:t>
            </a:r>
          </a:p>
          <a:p>
            <a:r>
              <a:rPr lang="en-US" dirty="0"/>
              <a:t>Pandas</a:t>
            </a:r>
          </a:p>
          <a:p>
            <a:r>
              <a:rPr lang="en-US" dirty="0" err="1"/>
              <a:t>SQLalchemy</a:t>
            </a:r>
            <a:endParaRPr lang="en-US" dirty="0"/>
          </a:p>
        </p:txBody>
      </p:sp>
      <p:pic>
        <p:nvPicPr>
          <p:cNvPr id="8" name="Picture 7">
            <a:extLst>
              <a:ext uri="{FF2B5EF4-FFF2-40B4-BE49-F238E27FC236}">
                <a16:creationId xmlns:a16="http://schemas.microsoft.com/office/drawing/2014/main" id="{AE3AA124-CD2F-4BF8-AD60-EBE6929EAA5C}"/>
              </a:ext>
            </a:extLst>
          </p:cNvPr>
          <p:cNvPicPr>
            <a:picLocks noChangeAspect="1"/>
          </p:cNvPicPr>
          <p:nvPr/>
        </p:nvPicPr>
        <p:blipFill>
          <a:blip r:embed="rId3"/>
          <a:stretch>
            <a:fillRect/>
          </a:stretch>
        </p:blipFill>
        <p:spPr>
          <a:xfrm>
            <a:off x="435110" y="1864562"/>
            <a:ext cx="759116" cy="976615"/>
          </a:xfrm>
          <a:prstGeom prst="rect">
            <a:avLst/>
          </a:prstGeom>
        </p:spPr>
      </p:pic>
      <p:pic>
        <p:nvPicPr>
          <p:cNvPr id="10" name="Picture 9">
            <a:extLst>
              <a:ext uri="{FF2B5EF4-FFF2-40B4-BE49-F238E27FC236}">
                <a16:creationId xmlns:a16="http://schemas.microsoft.com/office/drawing/2014/main" id="{02CDB6AE-5C69-4644-8D38-374EC22BDDB3}"/>
              </a:ext>
            </a:extLst>
          </p:cNvPr>
          <p:cNvPicPr>
            <a:picLocks noChangeAspect="1"/>
          </p:cNvPicPr>
          <p:nvPr/>
        </p:nvPicPr>
        <p:blipFill>
          <a:blip r:embed="rId3"/>
          <a:stretch>
            <a:fillRect/>
          </a:stretch>
        </p:blipFill>
        <p:spPr>
          <a:xfrm>
            <a:off x="540685" y="2020315"/>
            <a:ext cx="759116" cy="976615"/>
          </a:xfrm>
          <a:prstGeom prst="rect">
            <a:avLst/>
          </a:prstGeom>
        </p:spPr>
      </p:pic>
      <p:pic>
        <p:nvPicPr>
          <p:cNvPr id="12" name="Picture 11">
            <a:extLst>
              <a:ext uri="{FF2B5EF4-FFF2-40B4-BE49-F238E27FC236}">
                <a16:creationId xmlns:a16="http://schemas.microsoft.com/office/drawing/2014/main" id="{6172E714-D7BC-4542-8138-889757076BBC}"/>
              </a:ext>
            </a:extLst>
          </p:cNvPr>
          <p:cNvPicPr>
            <a:picLocks noChangeAspect="1"/>
          </p:cNvPicPr>
          <p:nvPr/>
        </p:nvPicPr>
        <p:blipFill>
          <a:blip r:embed="rId3"/>
          <a:stretch>
            <a:fillRect/>
          </a:stretch>
        </p:blipFill>
        <p:spPr>
          <a:xfrm>
            <a:off x="783750" y="2178091"/>
            <a:ext cx="759116" cy="976615"/>
          </a:xfrm>
          <a:prstGeom prst="rect">
            <a:avLst/>
          </a:prstGeom>
        </p:spPr>
      </p:pic>
      <p:pic>
        <p:nvPicPr>
          <p:cNvPr id="14" name="Graphic 6" descr="Database">
            <a:extLst>
              <a:ext uri="{FF2B5EF4-FFF2-40B4-BE49-F238E27FC236}">
                <a16:creationId xmlns:a16="http://schemas.microsoft.com/office/drawing/2014/main" id="{71789741-5AD6-4C87-A40F-999EC2EA7F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2160462" y="1882730"/>
            <a:ext cx="1251783" cy="1251783"/>
          </a:xfrm>
          <a:prstGeom prst="rect">
            <a:avLst/>
          </a:prstGeom>
        </p:spPr>
      </p:pic>
      <p:sp>
        <p:nvSpPr>
          <p:cNvPr id="16" name="Text Placeholder 2">
            <a:extLst>
              <a:ext uri="{FF2B5EF4-FFF2-40B4-BE49-F238E27FC236}">
                <a16:creationId xmlns:a16="http://schemas.microsoft.com/office/drawing/2014/main" id="{B284738D-65F6-4CC4-A4F0-63EC354843E7}"/>
              </a:ext>
            </a:extLst>
          </p:cNvPr>
          <p:cNvSpPr txBox="1">
            <a:spLocks/>
          </p:cNvSpPr>
          <p:nvPr/>
        </p:nvSpPr>
        <p:spPr>
          <a:xfrm>
            <a:off x="6188" y="791552"/>
            <a:ext cx="1803652" cy="80413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USGS 50 years records</a:t>
            </a:r>
          </a:p>
        </p:txBody>
      </p:sp>
      <p:sp>
        <p:nvSpPr>
          <p:cNvPr id="18" name="Text Placeholder 2">
            <a:extLst>
              <a:ext uri="{FF2B5EF4-FFF2-40B4-BE49-F238E27FC236}">
                <a16:creationId xmlns:a16="http://schemas.microsoft.com/office/drawing/2014/main" id="{9A66252A-0F15-4D9A-84FB-B5DE84A2F132}"/>
              </a:ext>
            </a:extLst>
          </p:cNvPr>
          <p:cNvSpPr txBox="1">
            <a:spLocks/>
          </p:cNvSpPr>
          <p:nvPr/>
        </p:nvSpPr>
        <p:spPr>
          <a:xfrm>
            <a:off x="1978395" y="843102"/>
            <a:ext cx="1714137" cy="524558"/>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SQLite</a:t>
            </a:r>
            <a:r>
              <a:rPr lang="en-US" sz="1600" b="1" dirty="0">
                <a:solidFill>
                  <a:schemeClr val="bg1"/>
                </a:solidFill>
                <a:latin typeface="Arial Black" panose="020B0A04020102020204" pitchFamily="34" charset="0"/>
              </a:rPr>
              <a:t> </a:t>
            </a:r>
            <a:r>
              <a:rPr lang="en-US" sz="1600" b="1" dirty="0">
                <a:latin typeface="Arial Black" panose="020B0A04020102020204" pitchFamily="34" charset="0"/>
              </a:rPr>
              <a:t>Database</a:t>
            </a:r>
          </a:p>
        </p:txBody>
      </p:sp>
      <p:sp>
        <p:nvSpPr>
          <p:cNvPr id="22" name="Arrow: Right 21">
            <a:extLst>
              <a:ext uri="{FF2B5EF4-FFF2-40B4-BE49-F238E27FC236}">
                <a16:creationId xmlns:a16="http://schemas.microsoft.com/office/drawing/2014/main" id="{3B6F1B3C-ED8F-4BCA-A2D9-151BA761E27A}"/>
              </a:ext>
            </a:extLst>
          </p:cNvPr>
          <p:cNvSpPr/>
          <p:nvPr/>
        </p:nvSpPr>
        <p:spPr>
          <a:xfrm>
            <a:off x="1809840" y="2352869"/>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24" name="Arrow: Right 23">
            <a:extLst>
              <a:ext uri="{FF2B5EF4-FFF2-40B4-BE49-F238E27FC236}">
                <a16:creationId xmlns:a16="http://schemas.microsoft.com/office/drawing/2014/main" id="{9BBD0F5E-87BC-4D0F-B31F-EA8540F2196A}"/>
              </a:ext>
            </a:extLst>
          </p:cNvPr>
          <p:cNvSpPr/>
          <p:nvPr/>
        </p:nvSpPr>
        <p:spPr>
          <a:xfrm>
            <a:off x="3504054" y="2334184"/>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28" name="Arrow: Right 27">
            <a:extLst>
              <a:ext uri="{FF2B5EF4-FFF2-40B4-BE49-F238E27FC236}">
                <a16:creationId xmlns:a16="http://schemas.microsoft.com/office/drawing/2014/main" id="{12994BE6-E36C-42E2-957D-1C3A857E7B87}"/>
              </a:ext>
            </a:extLst>
          </p:cNvPr>
          <p:cNvSpPr/>
          <p:nvPr/>
        </p:nvSpPr>
        <p:spPr>
          <a:xfrm>
            <a:off x="6219477" y="2270774"/>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36" name="Text Placeholder 2">
            <a:extLst>
              <a:ext uri="{FF2B5EF4-FFF2-40B4-BE49-F238E27FC236}">
                <a16:creationId xmlns:a16="http://schemas.microsoft.com/office/drawing/2014/main" id="{1A435620-FC2F-473F-903B-D8368313F3A4}"/>
              </a:ext>
            </a:extLst>
          </p:cNvPr>
          <p:cNvSpPr txBox="1">
            <a:spLocks/>
          </p:cNvSpPr>
          <p:nvPr/>
        </p:nvSpPr>
        <p:spPr>
          <a:xfrm>
            <a:off x="4123025" y="671402"/>
            <a:ext cx="1971387" cy="86795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Feature Builder</a:t>
            </a:r>
          </a:p>
          <a:p>
            <a:pPr marL="45720" indent="0" algn="ctr">
              <a:buNone/>
            </a:pPr>
            <a:r>
              <a:rPr lang="en-US" sz="1600" b="1" dirty="0">
                <a:latin typeface="Arial Black" panose="020B0A04020102020204" pitchFamily="34" charset="0"/>
              </a:rPr>
              <a:t>&amp; Data Labeler</a:t>
            </a:r>
          </a:p>
        </p:txBody>
      </p:sp>
      <p:pic>
        <p:nvPicPr>
          <p:cNvPr id="38" name="Picture 37">
            <a:extLst>
              <a:ext uri="{FF2B5EF4-FFF2-40B4-BE49-F238E27FC236}">
                <a16:creationId xmlns:a16="http://schemas.microsoft.com/office/drawing/2014/main" id="{035D3E4D-6FE8-4E97-92B3-7191CF1C70BE}"/>
              </a:ext>
            </a:extLst>
          </p:cNvPr>
          <p:cNvPicPr>
            <a:picLocks noChangeAspect="1"/>
          </p:cNvPicPr>
          <p:nvPr/>
        </p:nvPicPr>
        <p:blipFill>
          <a:blip r:embed="rId3"/>
          <a:stretch>
            <a:fillRect/>
          </a:stretch>
        </p:blipFill>
        <p:spPr>
          <a:xfrm>
            <a:off x="6884862" y="1845876"/>
            <a:ext cx="759116" cy="976615"/>
          </a:xfrm>
          <a:prstGeom prst="rect">
            <a:avLst/>
          </a:prstGeom>
        </p:spPr>
      </p:pic>
      <p:sp>
        <p:nvSpPr>
          <p:cNvPr id="40" name="Text Placeholder 2">
            <a:extLst>
              <a:ext uri="{FF2B5EF4-FFF2-40B4-BE49-F238E27FC236}">
                <a16:creationId xmlns:a16="http://schemas.microsoft.com/office/drawing/2014/main" id="{BDDE2EF7-05D5-4FBF-B003-7D2F0B7D81C7}"/>
              </a:ext>
            </a:extLst>
          </p:cNvPr>
          <p:cNvSpPr txBox="1">
            <a:spLocks/>
          </p:cNvSpPr>
          <p:nvPr/>
        </p:nvSpPr>
        <p:spPr>
          <a:xfrm>
            <a:off x="6141497" y="602199"/>
            <a:ext cx="2402701" cy="12954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Problem</a:t>
            </a:r>
          </a:p>
          <a:p>
            <a:pPr marL="45720" indent="0" algn="ctr">
              <a:buNone/>
            </a:pPr>
            <a:r>
              <a:rPr lang="en-US" sz="1600" b="1" dirty="0">
                <a:latin typeface="Arial Black" panose="020B0A04020102020204" pitchFamily="34" charset="0"/>
              </a:rPr>
              <a:t>(Labels + Features)</a:t>
            </a:r>
          </a:p>
        </p:txBody>
      </p:sp>
      <p:sp>
        <p:nvSpPr>
          <p:cNvPr id="42" name="Arrow: Right 41">
            <a:extLst>
              <a:ext uri="{FF2B5EF4-FFF2-40B4-BE49-F238E27FC236}">
                <a16:creationId xmlns:a16="http://schemas.microsoft.com/office/drawing/2014/main" id="{2A5B4468-C5C6-4C62-BCB1-F8F7B1D28309}"/>
              </a:ext>
            </a:extLst>
          </p:cNvPr>
          <p:cNvSpPr/>
          <p:nvPr/>
        </p:nvSpPr>
        <p:spPr>
          <a:xfrm>
            <a:off x="7857129" y="2238569"/>
            <a:ext cx="452234"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pic>
        <p:nvPicPr>
          <p:cNvPr id="44" name="Picture 43" descr="Logo&#10;&#10;Description automatically generated">
            <a:extLst>
              <a:ext uri="{FF2B5EF4-FFF2-40B4-BE49-F238E27FC236}">
                <a16:creationId xmlns:a16="http://schemas.microsoft.com/office/drawing/2014/main" id="{A23EBB85-F5E4-433F-9D59-9CB778B7D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9187" y="2020315"/>
            <a:ext cx="1075985" cy="579239"/>
          </a:xfrm>
          <a:prstGeom prst="rect">
            <a:avLst/>
          </a:prstGeom>
        </p:spPr>
      </p:pic>
      <p:sp>
        <p:nvSpPr>
          <p:cNvPr id="46" name="Arrow: Right 45">
            <a:extLst>
              <a:ext uri="{FF2B5EF4-FFF2-40B4-BE49-F238E27FC236}">
                <a16:creationId xmlns:a16="http://schemas.microsoft.com/office/drawing/2014/main" id="{95D30A93-D6A0-49F5-AF32-9CD6FC04B9E3}"/>
              </a:ext>
            </a:extLst>
          </p:cNvPr>
          <p:cNvSpPr/>
          <p:nvPr/>
        </p:nvSpPr>
        <p:spPr>
          <a:xfrm flipV="1">
            <a:off x="9864996" y="2225630"/>
            <a:ext cx="452234" cy="241539"/>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50" name="Text Placeholder 2">
            <a:extLst>
              <a:ext uri="{FF2B5EF4-FFF2-40B4-BE49-F238E27FC236}">
                <a16:creationId xmlns:a16="http://schemas.microsoft.com/office/drawing/2014/main" id="{BC16D504-EE17-4AAD-8F70-1196D3CE1389}"/>
              </a:ext>
            </a:extLst>
          </p:cNvPr>
          <p:cNvSpPr txBox="1">
            <a:spLocks/>
          </p:cNvSpPr>
          <p:nvPr/>
        </p:nvSpPr>
        <p:spPr>
          <a:xfrm>
            <a:off x="9961807" y="591126"/>
            <a:ext cx="1829672" cy="34421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Machine Learning Model</a:t>
            </a:r>
          </a:p>
        </p:txBody>
      </p:sp>
      <p:sp>
        <p:nvSpPr>
          <p:cNvPr id="52" name="Text Placeholder 2">
            <a:extLst>
              <a:ext uri="{FF2B5EF4-FFF2-40B4-BE49-F238E27FC236}">
                <a16:creationId xmlns:a16="http://schemas.microsoft.com/office/drawing/2014/main" id="{159B4612-4975-4A85-8731-875905FD0110}"/>
              </a:ext>
            </a:extLst>
          </p:cNvPr>
          <p:cNvSpPr txBox="1">
            <a:spLocks/>
          </p:cNvSpPr>
          <p:nvPr/>
        </p:nvSpPr>
        <p:spPr>
          <a:xfrm>
            <a:off x="8382354" y="619444"/>
            <a:ext cx="1702908" cy="105432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err="1">
                <a:latin typeface="Arial Black" panose="020B0A04020102020204" pitchFamily="34" charset="0"/>
              </a:rPr>
              <a:t>Sckit</a:t>
            </a:r>
            <a:r>
              <a:rPr lang="en-US" sz="1600" b="1" dirty="0">
                <a:latin typeface="Arial Black" panose="020B0A04020102020204" pitchFamily="34" charset="0"/>
              </a:rPr>
              <a:t> Learn</a:t>
            </a:r>
          </a:p>
          <a:p>
            <a:pPr marL="45720" indent="0" algn="ctr">
              <a:buNone/>
            </a:pPr>
            <a:r>
              <a:rPr lang="en-US" sz="1600" b="1" dirty="0">
                <a:latin typeface="Arial Black" panose="020B0A04020102020204" pitchFamily="34" charset="0"/>
              </a:rPr>
              <a:t>(</a:t>
            </a:r>
            <a:r>
              <a:rPr lang="en-US" sz="1600" b="1" dirty="0" err="1">
                <a:latin typeface="Arial Black" panose="020B0A04020102020204" pitchFamily="34" charset="0"/>
              </a:rPr>
              <a:t>Jupyter</a:t>
            </a:r>
            <a:r>
              <a:rPr lang="en-US" sz="1600" b="1" dirty="0">
                <a:latin typeface="Arial Black" panose="020B0A04020102020204" pitchFamily="34" charset="0"/>
              </a:rPr>
              <a:t>)</a:t>
            </a:r>
          </a:p>
        </p:txBody>
      </p:sp>
      <p:cxnSp>
        <p:nvCxnSpPr>
          <p:cNvPr id="54" name="Straight Connector 53">
            <a:extLst>
              <a:ext uri="{FF2B5EF4-FFF2-40B4-BE49-F238E27FC236}">
                <a16:creationId xmlns:a16="http://schemas.microsoft.com/office/drawing/2014/main" id="{1B3F1FDF-F290-4280-8ABA-F965FD868885}"/>
              </a:ext>
            </a:extLst>
          </p:cNvPr>
          <p:cNvCxnSpPr/>
          <p:nvPr/>
        </p:nvCxnSpPr>
        <p:spPr>
          <a:xfrm>
            <a:off x="0" y="3657600"/>
            <a:ext cx="12188825" cy="0"/>
          </a:xfrm>
          <a:prstGeom prst="line">
            <a:avLst/>
          </a:prstGeom>
          <a:ln w="381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sp>
        <p:nvSpPr>
          <p:cNvPr id="56" name="Text Placeholder 2">
            <a:extLst>
              <a:ext uri="{FF2B5EF4-FFF2-40B4-BE49-F238E27FC236}">
                <a16:creationId xmlns:a16="http://schemas.microsoft.com/office/drawing/2014/main" id="{24CB4C8F-058E-422B-83AB-4E3EC7BFB1EB}"/>
              </a:ext>
            </a:extLst>
          </p:cNvPr>
          <p:cNvSpPr txBox="1">
            <a:spLocks/>
          </p:cNvSpPr>
          <p:nvPr/>
        </p:nvSpPr>
        <p:spPr>
          <a:xfrm>
            <a:off x="74612" y="3263548"/>
            <a:ext cx="2397185" cy="45290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b="1" dirty="0">
                <a:latin typeface="Arial Black" panose="020B0A04020102020204" pitchFamily="34" charset="0"/>
              </a:rPr>
              <a:t>Lab-Work</a:t>
            </a:r>
          </a:p>
        </p:txBody>
      </p:sp>
      <p:sp>
        <p:nvSpPr>
          <p:cNvPr id="58" name="Text Placeholder 2">
            <a:extLst>
              <a:ext uri="{FF2B5EF4-FFF2-40B4-BE49-F238E27FC236}">
                <a16:creationId xmlns:a16="http://schemas.microsoft.com/office/drawing/2014/main" id="{864D9C01-A9CD-4794-AD03-0780D090E663}"/>
              </a:ext>
            </a:extLst>
          </p:cNvPr>
          <p:cNvSpPr txBox="1">
            <a:spLocks/>
          </p:cNvSpPr>
          <p:nvPr/>
        </p:nvSpPr>
        <p:spPr>
          <a:xfrm>
            <a:off x="74612" y="3685919"/>
            <a:ext cx="2397185" cy="45290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b="1" dirty="0">
                <a:latin typeface="Arial Black" panose="020B0A04020102020204" pitchFamily="34" charset="0"/>
              </a:rPr>
              <a:t>Back-End</a:t>
            </a:r>
          </a:p>
        </p:txBody>
      </p:sp>
      <p:sp>
        <p:nvSpPr>
          <p:cNvPr id="59" name="Content Placeholder 5">
            <a:extLst>
              <a:ext uri="{FF2B5EF4-FFF2-40B4-BE49-F238E27FC236}">
                <a16:creationId xmlns:a16="http://schemas.microsoft.com/office/drawing/2014/main" id="{6AF47334-9BE1-4509-9514-A2750571B154}"/>
              </a:ext>
            </a:extLst>
          </p:cNvPr>
          <p:cNvSpPr txBox="1">
            <a:spLocks/>
          </p:cNvSpPr>
          <p:nvPr/>
        </p:nvSpPr>
        <p:spPr>
          <a:xfrm>
            <a:off x="814667" y="4558403"/>
            <a:ext cx="3308358" cy="204168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lt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lt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lt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9pPr>
          </a:lstStyle>
          <a:p>
            <a:pPr marL="45720" indent="0">
              <a:buNone/>
            </a:pPr>
            <a:endParaRPr lang="en-US" dirty="0"/>
          </a:p>
          <a:p>
            <a:pPr marL="45720" indent="0">
              <a:buNone/>
            </a:pPr>
            <a:r>
              <a:rPr lang="en-US" dirty="0"/>
              <a:t>Deployed Model</a:t>
            </a:r>
          </a:p>
          <a:p>
            <a:pPr marL="45720" indent="0">
              <a:buNone/>
            </a:pPr>
            <a:r>
              <a:rPr lang="en-US" dirty="0"/>
              <a:t>Data Labeling</a:t>
            </a:r>
          </a:p>
          <a:p>
            <a:pPr marL="45720" indent="0">
              <a:buNone/>
            </a:pPr>
            <a:r>
              <a:rPr lang="en-US" dirty="0"/>
              <a:t>Feature Building</a:t>
            </a:r>
          </a:p>
        </p:txBody>
      </p:sp>
      <p:sp>
        <p:nvSpPr>
          <p:cNvPr id="61" name="Content Placeholder 5">
            <a:extLst>
              <a:ext uri="{FF2B5EF4-FFF2-40B4-BE49-F238E27FC236}">
                <a16:creationId xmlns:a16="http://schemas.microsoft.com/office/drawing/2014/main" id="{CA7CDFE9-CB0C-4EE3-8179-98EF7DD4A041}"/>
              </a:ext>
            </a:extLst>
          </p:cNvPr>
          <p:cNvSpPr txBox="1">
            <a:spLocks/>
          </p:cNvSpPr>
          <p:nvPr/>
        </p:nvSpPr>
        <p:spPr>
          <a:xfrm>
            <a:off x="813545" y="4123833"/>
            <a:ext cx="3308358" cy="427728"/>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000" kern="1200">
                <a:solidFill>
                  <a:schemeClr val="lt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lt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lt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400" kern="1200">
                <a:solidFill>
                  <a:schemeClr val="lt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400" kern="1200" baseline="0">
                <a:solidFill>
                  <a:schemeClr val="lt1"/>
                </a:solidFill>
                <a:latin typeface="+mn-lt"/>
                <a:ea typeface="+mn-ea"/>
                <a:cs typeface="+mn-cs"/>
              </a:defRPr>
            </a:lvl9pPr>
          </a:lstStyle>
          <a:p>
            <a:pPr marL="45720" indent="0" algn="ctr">
              <a:buNone/>
            </a:pPr>
            <a:r>
              <a:rPr lang="en-US" dirty="0"/>
              <a:t>Flask app</a:t>
            </a:r>
          </a:p>
        </p:txBody>
      </p:sp>
      <p:pic>
        <p:nvPicPr>
          <p:cNvPr id="67" name="Graphic 66" descr="Gears">
            <a:extLst>
              <a:ext uri="{FF2B5EF4-FFF2-40B4-BE49-F238E27FC236}">
                <a16:creationId xmlns:a16="http://schemas.microsoft.com/office/drawing/2014/main" id="{B4808E86-DC24-4991-9F9A-06F7DB6F07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09971" y="5587097"/>
            <a:ext cx="914400" cy="959230"/>
          </a:xfrm>
          <a:prstGeom prst="rect">
            <a:avLst/>
          </a:prstGeom>
        </p:spPr>
      </p:pic>
      <p:pic>
        <p:nvPicPr>
          <p:cNvPr id="69" name="Picture 68" descr="A picture containing green, mug, bus&#10;&#10;Description automatically generated">
            <a:extLst>
              <a:ext uri="{FF2B5EF4-FFF2-40B4-BE49-F238E27FC236}">
                <a16:creationId xmlns:a16="http://schemas.microsoft.com/office/drawing/2014/main" id="{A3EC801A-FFB2-40C2-95DF-606B782680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26071" y="5719515"/>
            <a:ext cx="999692" cy="999692"/>
          </a:xfrm>
          <a:prstGeom prst="rect">
            <a:avLst/>
          </a:prstGeom>
        </p:spPr>
      </p:pic>
      <p:sp>
        <p:nvSpPr>
          <p:cNvPr id="71" name="Arrow: Right 70">
            <a:extLst>
              <a:ext uri="{FF2B5EF4-FFF2-40B4-BE49-F238E27FC236}">
                <a16:creationId xmlns:a16="http://schemas.microsoft.com/office/drawing/2014/main" id="{67313996-64C9-42A5-BF40-6620DCB40C75}"/>
              </a:ext>
            </a:extLst>
          </p:cNvPr>
          <p:cNvSpPr/>
          <p:nvPr/>
        </p:nvSpPr>
        <p:spPr>
          <a:xfrm flipH="1">
            <a:off x="3956287" y="6062821"/>
            <a:ext cx="1869783"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73" name="Text Placeholder 2">
            <a:extLst>
              <a:ext uri="{FF2B5EF4-FFF2-40B4-BE49-F238E27FC236}">
                <a16:creationId xmlns:a16="http://schemas.microsoft.com/office/drawing/2014/main" id="{02E4815B-2500-42D4-8FFB-04822644E1A4}"/>
              </a:ext>
            </a:extLst>
          </p:cNvPr>
          <p:cNvSpPr txBox="1">
            <a:spLocks/>
          </p:cNvSpPr>
          <p:nvPr/>
        </p:nvSpPr>
        <p:spPr>
          <a:xfrm>
            <a:off x="4071681" y="5793572"/>
            <a:ext cx="1830448" cy="111851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JSON</a:t>
            </a:r>
          </a:p>
          <a:p>
            <a:pPr marL="45720" indent="0" algn="ctr">
              <a:buNone/>
            </a:pPr>
            <a:r>
              <a:rPr lang="en-US" sz="1600" b="1" dirty="0">
                <a:latin typeface="Arial Black" panose="020B0A04020102020204" pitchFamily="34" charset="0"/>
              </a:rPr>
              <a:t>Last 30 days’ quakes</a:t>
            </a:r>
          </a:p>
        </p:txBody>
      </p:sp>
      <p:sp>
        <p:nvSpPr>
          <p:cNvPr id="75" name="Arrow: Right 74">
            <a:extLst>
              <a:ext uri="{FF2B5EF4-FFF2-40B4-BE49-F238E27FC236}">
                <a16:creationId xmlns:a16="http://schemas.microsoft.com/office/drawing/2014/main" id="{0E65B0C5-786E-4564-938B-A5E97DCE4FDB}"/>
              </a:ext>
            </a:extLst>
          </p:cNvPr>
          <p:cNvSpPr/>
          <p:nvPr/>
        </p:nvSpPr>
        <p:spPr>
          <a:xfrm>
            <a:off x="4123024" y="4675016"/>
            <a:ext cx="4104985"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
        <p:nvSpPr>
          <p:cNvPr id="77" name="Text Placeholder 2">
            <a:extLst>
              <a:ext uri="{FF2B5EF4-FFF2-40B4-BE49-F238E27FC236}">
                <a16:creationId xmlns:a16="http://schemas.microsoft.com/office/drawing/2014/main" id="{6E059CEC-99B2-4045-BA23-441CF7D79666}"/>
              </a:ext>
            </a:extLst>
          </p:cNvPr>
          <p:cNvSpPr txBox="1">
            <a:spLocks/>
          </p:cNvSpPr>
          <p:nvPr/>
        </p:nvSpPr>
        <p:spPr>
          <a:xfrm>
            <a:off x="5021349" y="4419389"/>
            <a:ext cx="1714137" cy="111851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sz="1600" b="1" dirty="0">
                <a:latin typeface="Arial Black" panose="020B0A04020102020204" pitchFamily="34" charset="0"/>
              </a:rPr>
              <a:t>JSON</a:t>
            </a:r>
          </a:p>
          <a:p>
            <a:pPr marL="45720" indent="0" algn="ctr">
              <a:buNone/>
            </a:pPr>
            <a:r>
              <a:rPr lang="en-US" sz="1600" b="1" dirty="0">
                <a:latin typeface="Arial Black" panose="020B0A04020102020204" pitchFamily="34" charset="0"/>
              </a:rPr>
              <a:t>Predictions</a:t>
            </a:r>
          </a:p>
        </p:txBody>
      </p:sp>
      <p:cxnSp>
        <p:nvCxnSpPr>
          <p:cNvPr id="78" name="Straight Connector 77">
            <a:extLst>
              <a:ext uri="{FF2B5EF4-FFF2-40B4-BE49-F238E27FC236}">
                <a16:creationId xmlns:a16="http://schemas.microsoft.com/office/drawing/2014/main" id="{7A9F030D-B19F-4897-854C-22B571F660D9}"/>
              </a:ext>
            </a:extLst>
          </p:cNvPr>
          <p:cNvCxnSpPr>
            <a:cxnSpLocks/>
          </p:cNvCxnSpPr>
          <p:nvPr/>
        </p:nvCxnSpPr>
        <p:spPr>
          <a:xfrm flipV="1">
            <a:off x="7085012" y="3605900"/>
            <a:ext cx="0" cy="3200400"/>
          </a:xfrm>
          <a:prstGeom prst="line">
            <a:avLst/>
          </a:prstGeom>
          <a:ln w="381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sp>
        <p:nvSpPr>
          <p:cNvPr id="83" name="Text Placeholder 2">
            <a:extLst>
              <a:ext uri="{FF2B5EF4-FFF2-40B4-BE49-F238E27FC236}">
                <a16:creationId xmlns:a16="http://schemas.microsoft.com/office/drawing/2014/main" id="{8F0C0B40-A775-4C46-A16E-7937118E0021}"/>
              </a:ext>
            </a:extLst>
          </p:cNvPr>
          <p:cNvSpPr txBox="1">
            <a:spLocks/>
          </p:cNvSpPr>
          <p:nvPr/>
        </p:nvSpPr>
        <p:spPr>
          <a:xfrm>
            <a:off x="6836623" y="3727784"/>
            <a:ext cx="2397185" cy="452904"/>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lgn="ctr">
              <a:buNone/>
            </a:pPr>
            <a:r>
              <a:rPr lang="en-US" b="1" dirty="0">
                <a:latin typeface="Arial Black" panose="020B0A04020102020204" pitchFamily="34" charset="0"/>
              </a:rPr>
              <a:t>Front End</a:t>
            </a:r>
          </a:p>
        </p:txBody>
      </p:sp>
      <p:pic>
        <p:nvPicPr>
          <p:cNvPr id="85" name="Graphic 84" descr="Gears">
            <a:extLst>
              <a:ext uri="{FF2B5EF4-FFF2-40B4-BE49-F238E27FC236}">
                <a16:creationId xmlns:a16="http://schemas.microsoft.com/office/drawing/2014/main" id="{43C172D4-F7E4-491C-B585-E0D4686126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37598" y="1965322"/>
            <a:ext cx="914400" cy="914400"/>
          </a:xfrm>
          <a:prstGeom prst="rect">
            <a:avLst/>
          </a:prstGeom>
        </p:spPr>
      </p:pic>
      <p:pic>
        <p:nvPicPr>
          <p:cNvPr id="89" name="Graphic 88" descr="Left Brain">
            <a:extLst>
              <a:ext uri="{FF2B5EF4-FFF2-40B4-BE49-F238E27FC236}">
                <a16:creationId xmlns:a16="http://schemas.microsoft.com/office/drawing/2014/main" id="{E2CADCE8-E7C1-456D-90D1-18B4611CC7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60721" y="1779401"/>
            <a:ext cx="1164373" cy="1164373"/>
          </a:xfrm>
          <a:prstGeom prst="rect">
            <a:avLst/>
          </a:prstGeom>
        </p:spPr>
      </p:pic>
      <p:pic>
        <p:nvPicPr>
          <p:cNvPr id="91" name="Graphic 90" descr="Left Brain">
            <a:extLst>
              <a:ext uri="{FF2B5EF4-FFF2-40B4-BE49-F238E27FC236}">
                <a16:creationId xmlns:a16="http://schemas.microsoft.com/office/drawing/2014/main" id="{7F2ABC68-3E05-413E-A5F3-56B1FF2293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2977823" y="4529484"/>
            <a:ext cx="914401" cy="914401"/>
          </a:xfrm>
          <a:prstGeom prst="rect">
            <a:avLst/>
          </a:prstGeom>
        </p:spPr>
      </p:pic>
      <p:cxnSp>
        <p:nvCxnSpPr>
          <p:cNvPr id="92" name="Straight Connector 91">
            <a:extLst>
              <a:ext uri="{FF2B5EF4-FFF2-40B4-BE49-F238E27FC236}">
                <a16:creationId xmlns:a16="http://schemas.microsoft.com/office/drawing/2014/main" id="{334F3A83-7368-42E3-AB25-384B57D0C3D2}"/>
              </a:ext>
            </a:extLst>
          </p:cNvPr>
          <p:cNvCxnSpPr>
            <a:cxnSpLocks/>
          </p:cNvCxnSpPr>
          <p:nvPr/>
        </p:nvCxnSpPr>
        <p:spPr>
          <a:xfrm>
            <a:off x="813545" y="5421807"/>
            <a:ext cx="3296762" cy="0"/>
          </a:xfrm>
          <a:prstGeom prst="line">
            <a:avLst/>
          </a:prstGeom>
          <a:ln w="38100">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cxnSp>
      <p:pic>
        <p:nvPicPr>
          <p:cNvPr id="97" name="Picture 96" descr="A picture containing green, mug, bus&#10;&#10;Description automatically generated">
            <a:extLst>
              <a:ext uri="{FF2B5EF4-FFF2-40B4-BE49-F238E27FC236}">
                <a16:creationId xmlns:a16="http://schemas.microsoft.com/office/drawing/2014/main" id="{1A1EA026-0064-473C-A1C9-F9BC219C8B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623" y="1869920"/>
            <a:ext cx="589170" cy="589170"/>
          </a:xfrm>
          <a:prstGeom prst="rect">
            <a:avLst/>
          </a:prstGeom>
        </p:spPr>
      </p:pic>
      <p:sp>
        <p:nvSpPr>
          <p:cNvPr id="99" name="Arrow: Right 98">
            <a:extLst>
              <a:ext uri="{FF2B5EF4-FFF2-40B4-BE49-F238E27FC236}">
                <a16:creationId xmlns:a16="http://schemas.microsoft.com/office/drawing/2014/main" id="{DA20346E-C653-4CED-9A38-814619D0F3D2}"/>
              </a:ext>
            </a:extLst>
          </p:cNvPr>
          <p:cNvSpPr/>
          <p:nvPr/>
        </p:nvSpPr>
        <p:spPr>
          <a:xfrm rot="5400000" flipH="1">
            <a:off x="3232274" y="5314819"/>
            <a:ext cx="405497" cy="228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6833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690</TotalTime>
  <Words>277</Words>
  <Application>Microsoft Office PowerPoint</Application>
  <PresentationFormat>Custom</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State history report presentation</vt:lpstr>
      <vt:lpstr>Tectonic plates</vt:lpstr>
      <vt:lpstr>Faults</vt:lpstr>
      <vt:lpstr>Earthquake prediction</vt:lpstr>
      <vt:lpstr>What to Expect</vt:lpstr>
      <vt:lpstr>Listen to the earth!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Worldwide ImmigratioN Analysis</dc:title>
  <dc:creator>Scott Leslie</dc:creator>
  <cp:lastModifiedBy>Said Pakyari</cp:lastModifiedBy>
  <cp:revision>25</cp:revision>
  <dcterms:created xsi:type="dcterms:W3CDTF">2020-10-16T01:55:11Z</dcterms:created>
  <dcterms:modified xsi:type="dcterms:W3CDTF">2020-11-21T06:57:55Z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