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7" autoAdjust="0"/>
    <p:restoredTop sz="94662" autoAdjust="0"/>
  </p:normalViewPr>
  <p:slideViewPr>
    <p:cSldViewPr>
      <p:cViewPr>
        <p:scale>
          <a:sx n="100" d="100"/>
          <a:sy n="100" d="100"/>
        </p:scale>
        <p:origin x="-750"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964F41A-5E8E-4EA5-8314-49CA50DEB87E}" type="datetimeFigureOut">
              <a:rPr lang="en-US" smtClean="0"/>
              <a:t>7/30/2016</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69AE069-2125-4079-93DE-7ABF867DF32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964F41A-5E8E-4EA5-8314-49CA50DEB87E}" type="datetimeFigureOut">
              <a:rPr lang="en-US" smtClean="0"/>
              <a:t>7/30/2016</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69AE069-2125-4079-93DE-7ABF867DF3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964F41A-5E8E-4EA5-8314-49CA50DEB87E}" type="datetimeFigureOut">
              <a:rPr lang="en-US" smtClean="0"/>
              <a:t>7/30/2016</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69AE069-2125-4079-93DE-7ABF867DF32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964F41A-5E8E-4EA5-8314-49CA50DEB87E}" type="datetimeFigureOut">
              <a:rPr lang="en-US" smtClean="0"/>
              <a:t>7/30/2016</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69AE069-2125-4079-93DE-7ABF867DF3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964F41A-5E8E-4EA5-8314-49CA50DEB87E}" type="datetimeFigureOut">
              <a:rPr lang="en-US" smtClean="0"/>
              <a:t>7/30/2016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69AE069-2125-4079-93DE-7ABF867DF32B}"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964F41A-5E8E-4EA5-8314-49CA50DEB87E}" type="datetimeFigureOut">
              <a:rPr lang="en-US" smtClean="0"/>
              <a:t>7/30/2016</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69AE069-2125-4079-93DE-7ABF867DF32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3428992" y="533400"/>
            <a:ext cx="5143536" cy="2681286"/>
          </a:xfrm>
          <a:solidFill>
            <a:schemeClr val="bg1"/>
          </a:solidFill>
          <a:ln>
            <a:solidFill>
              <a:schemeClr val="bg2">
                <a:lumMod val="75000"/>
              </a:schemeClr>
            </a:solidFill>
          </a:ln>
          <a:effectLst>
            <a:innerShdw blurRad="63500" dist="50800">
              <a:prstClr val="black">
                <a:alpha val="50000"/>
              </a:prstClr>
            </a:innerShdw>
          </a:effectLst>
        </p:spPr>
        <p:txBody>
          <a:bodyPr/>
          <a:lstStyle/>
          <a:p>
            <a:pPr algn="ctr"/>
            <a:r>
              <a:rPr lang="en-US" sz="3200" dirty="0" smtClean="0">
                <a:solidFill>
                  <a:schemeClr val="tx1"/>
                </a:solidFill>
              </a:rPr>
              <a:t>ONLIne helpdesk management </a:t>
            </a:r>
            <a:br>
              <a:rPr lang="en-US" sz="3200" dirty="0" smtClean="0">
                <a:solidFill>
                  <a:schemeClr val="tx1"/>
                </a:solidFill>
              </a:rPr>
            </a:br>
            <a:r>
              <a:rPr lang="en-US" sz="3200" dirty="0" smtClean="0">
                <a:solidFill>
                  <a:schemeClr val="tx1"/>
                </a:solidFill>
              </a:rPr>
              <a:t>system</a:t>
            </a:r>
            <a:br>
              <a:rPr lang="en-US" sz="3200" dirty="0" smtClean="0">
                <a:solidFill>
                  <a:schemeClr val="tx1"/>
                </a:solidFill>
              </a:rPr>
            </a:br>
            <a:r>
              <a:rPr lang="en-US" sz="2400" b="0" i="1" u="sng" dirty="0" smtClean="0">
                <a:solidFill>
                  <a:schemeClr val="tx1"/>
                </a:solidFill>
              </a:rPr>
              <a:t>A project on PHP 5.0 &amp; MySQL</a:t>
            </a:r>
            <a:br>
              <a:rPr lang="en-US" sz="2400" b="0" i="1" u="sng" dirty="0" smtClean="0">
                <a:solidFill>
                  <a:schemeClr val="tx1"/>
                </a:solidFill>
              </a:rPr>
            </a:br>
            <a:r>
              <a:rPr lang="en-US" sz="2400" b="0" i="1" u="sng" dirty="0" smtClean="0">
                <a:solidFill>
                  <a:schemeClr val="tx1"/>
                </a:solidFill>
              </a:rPr>
              <a:t/>
            </a:r>
            <a:br>
              <a:rPr lang="en-US" sz="2400" b="0" i="1" u="sng" dirty="0" smtClean="0">
                <a:solidFill>
                  <a:schemeClr val="tx1"/>
                </a:solidFill>
              </a:rPr>
            </a:br>
            <a:endParaRPr lang="en-IN" sz="2400" b="0" i="1" u="sng" dirty="0">
              <a:solidFill>
                <a:schemeClr val="tx1"/>
              </a:solidFill>
            </a:endParaRPr>
          </a:p>
        </p:txBody>
      </p:sp>
      <p:sp>
        <p:nvSpPr>
          <p:cNvPr id="7" name="Subtitle 6"/>
          <p:cNvSpPr>
            <a:spLocks noGrp="1"/>
          </p:cNvSpPr>
          <p:nvPr>
            <p:ph type="subTitle" idx="1"/>
          </p:nvPr>
        </p:nvSpPr>
        <p:spPr>
          <a:xfrm>
            <a:off x="3428992" y="3539864"/>
            <a:ext cx="5214974" cy="2675218"/>
          </a:xfrm>
          <a:solidFill>
            <a:schemeClr val="accent6">
              <a:lumMod val="75000"/>
            </a:schemeClr>
          </a:solidFill>
          <a:ln>
            <a:solidFill>
              <a:schemeClr val="accent4">
                <a:lumMod val="50000"/>
              </a:schemeClr>
            </a:solidFill>
          </a:ln>
          <a:scene3d>
            <a:camera prst="obliqueTopLeft"/>
            <a:lightRig rig="threePt" dir="t"/>
          </a:scene3d>
        </p:spPr>
        <p:style>
          <a:lnRef idx="0">
            <a:scrgbClr r="0" g="0" b="0"/>
          </a:lnRef>
          <a:fillRef idx="1003">
            <a:schemeClr val="dk1"/>
          </a:fillRef>
          <a:effectRef idx="0">
            <a:scrgbClr r="0" g="0" b="0"/>
          </a:effectRef>
          <a:fontRef idx="major"/>
        </p:style>
        <p:txBody>
          <a:bodyPr>
            <a:normAutofit fontScale="47500" lnSpcReduction="20000"/>
          </a:bodyPr>
          <a:lstStyle/>
          <a:p>
            <a:r>
              <a:rPr lang="en-US" sz="4200" b="1" smtClean="0"/>
              <a:t>Developed</a:t>
            </a:r>
            <a:r>
              <a:rPr lang="en-US" sz="4200" b="1" smtClean="0"/>
              <a:t> </a:t>
            </a:r>
            <a:r>
              <a:rPr lang="en-US" sz="4200" b="1" dirty="0" smtClean="0"/>
              <a:t>By-</a:t>
            </a:r>
          </a:p>
          <a:p>
            <a:r>
              <a:rPr lang="en-US" sz="2900" b="1" dirty="0" err="1" smtClean="0"/>
              <a:t>Abhirup</a:t>
            </a:r>
            <a:r>
              <a:rPr lang="en-US" sz="2900" b="1" dirty="0" smtClean="0"/>
              <a:t> </a:t>
            </a:r>
            <a:r>
              <a:rPr lang="en-US" sz="2900" b="1" dirty="0" err="1" smtClean="0"/>
              <a:t>Biswas</a:t>
            </a:r>
            <a:r>
              <a:rPr lang="en-US" sz="2900" b="1" dirty="0" smtClean="0"/>
              <a:t> ,RCC Institute Of Information Technology, 14117011010</a:t>
            </a:r>
            <a:endParaRPr lang="en-IN" sz="2900" dirty="0" smtClean="0"/>
          </a:p>
          <a:p>
            <a:r>
              <a:rPr lang="en-US" sz="2900" b="1" dirty="0" err="1" smtClean="0"/>
              <a:t>Anish</a:t>
            </a:r>
            <a:r>
              <a:rPr lang="en-US" sz="2900" b="1" dirty="0" smtClean="0"/>
              <a:t> </a:t>
            </a:r>
            <a:r>
              <a:rPr lang="en-US" sz="2900" b="1" dirty="0" err="1" smtClean="0"/>
              <a:t>Chakraborty</a:t>
            </a:r>
            <a:r>
              <a:rPr lang="en-US" sz="2900" b="1" dirty="0" smtClean="0"/>
              <a:t>,  RCC Institute Of Information Technology, 141170110109</a:t>
            </a:r>
            <a:endParaRPr lang="en-IN" sz="2900" dirty="0" smtClean="0"/>
          </a:p>
          <a:p>
            <a:r>
              <a:rPr lang="en-US" sz="2900" dirty="0" smtClean="0"/>
              <a:t> </a:t>
            </a:r>
            <a:r>
              <a:rPr lang="en-US" sz="2900" b="1" dirty="0" err="1" smtClean="0"/>
              <a:t>Argha</a:t>
            </a:r>
            <a:r>
              <a:rPr lang="en-US" sz="2900" b="1" dirty="0" smtClean="0"/>
              <a:t> </a:t>
            </a:r>
            <a:r>
              <a:rPr lang="en-US" sz="2900" b="1" dirty="0" err="1" smtClean="0"/>
              <a:t>Ghosh</a:t>
            </a:r>
            <a:r>
              <a:rPr lang="en-US" sz="2900" b="1" dirty="0" smtClean="0"/>
              <a:t>,  RCC Institute Of Information Technology , 141170110111</a:t>
            </a:r>
            <a:endParaRPr lang="en-IN" sz="2900" dirty="0" smtClean="0"/>
          </a:p>
          <a:p>
            <a:r>
              <a:rPr lang="en-US" sz="2900" dirty="0" smtClean="0"/>
              <a:t> </a:t>
            </a:r>
            <a:r>
              <a:rPr lang="en-US" sz="2900" b="1" dirty="0" err="1" smtClean="0"/>
              <a:t>Arghya</a:t>
            </a:r>
            <a:r>
              <a:rPr lang="en-US" sz="2900" b="1" dirty="0" smtClean="0"/>
              <a:t> </a:t>
            </a:r>
            <a:r>
              <a:rPr lang="en-US" sz="2900" b="1" dirty="0" err="1" smtClean="0"/>
              <a:t>Kamal</a:t>
            </a:r>
            <a:r>
              <a:rPr lang="en-US" sz="2900" b="1" dirty="0" smtClean="0"/>
              <a:t> </a:t>
            </a:r>
            <a:r>
              <a:rPr lang="en-US" sz="2900" b="1" dirty="0" err="1" smtClean="0"/>
              <a:t>Mitra</a:t>
            </a:r>
            <a:r>
              <a:rPr lang="en-US" sz="2900" b="1" dirty="0" smtClean="0"/>
              <a:t>,  RCC Institute Of Information Technology, 141170110112</a:t>
            </a:r>
            <a:endParaRPr lang="en-IN" sz="2900" dirty="0" smtClean="0"/>
          </a:p>
          <a:p>
            <a:r>
              <a:rPr lang="en-US" sz="2900" dirty="0" smtClean="0"/>
              <a:t> </a:t>
            </a:r>
            <a:r>
              <a:rPr lang="en-US" sz="2900" b="1" dirty="0" err="1" smtClean="0"/>
              <a:t>Shubhrajit</a:t>
            </a:r>
            <a:r>
              <a:rPr lang="en-US" sz="2900" b="1" dirty="0" smtClean="0"/>
              <a:t> Pal, </a:t>
            </a:r>
            <a:r>
              <a:rPr lang="en-US" sz="2900" b="1" dirty="0" err="1" smtClean="0"/>
              <a:t>Netaji</a:t>
            </a:r>
            <a:r>
              <a:rPr lang="en-US" sz="2900" b="1" dirty="0" smtClean="0"/>
              <a:t> </a:t>
            </a:r>
            <a:r>
              <a:rPr lang="en-US" sz="2900" b="1" dirty="0" err="1" smtClean="0"/>
              <a:t>Subhash</a:t>
            </a:r>
            <a:r>
              <a:rPr lang="en-US" sz="2900" b="1" dirty="0" smtClean="0"/>
              <a:t> Engineering College, </a:t>
            </a:r>
          </a:p>
          <a:p>
            <a:r>
              <a:rPr lang="en-US" sz="2900" b="1" dirty="0" smtClean="0"/>
              <a:t>131090110088</a:t>
            </a:r>
            <a:endParaRPr lang="en-IN" sz="2900" b="1"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142852"/>
            <a:ext cx="7239000" cy="1000132"/>
          </a:xfrm>
          <a:solidFill>
            <a:schemeClr val="bg2">
              <a:lumMod val="90000"/>
            </a:schemeClr>
          </a:solidFill>
          <a:ln>
            <a:solidFill>
              <a:schemeClr val="accent2">
                <a:lumMod val="75000"/>
              </a:schemeClr>
            </a:solidFill>
          </a:ln>
          <a:effectLst>
            <a:softEdge rad="317500"/>
          </a:effectLst>
        </p:spPr>
        <p:txBody>
          <a:bodyPr>
            <a:normAutofit/>
          </a:bodyPr>
          <a:lstStyle/>
          <a:p>
            <a:pPr algn="ctr"/>
            <a:r>
              <a:rPr lang="en-US" sz="3200" u="sng" dirty="0" smtClean="0">
                <a:solidFill>
                  <a:schemeClr val="accent2">
                    <a:lumMod val="75000"/>
                  </a:schemeClr>
                </a:solidFill>
                <a:effectLst>
                  <a:outerShdw blurRad="38100" dist="38100" dir="2700000" algn="tl">
                    <a:srgbClr val="000000">
                      <a:alpha val="43137"/>
                    </a:srgbClr>
                  </a:outerShdw>
                </a:effectLst>
              </a:rPr>
              <a:t>A concept of the project </a:t>
            </a:r>
            <a:endParaRPr lang="en-IN" sz="3200" u="sng" dirty="0">
              <a:solidFill>
                <a:schemeClr val="accent2">
                  <a:lumMod val="75000"/>
                </a:schemeClr>
              </a:solidFill>
              <a:effectLst>
                <a:outerShdw blurRad="38100" dist="38100" dir="2700000" algn="tl">
                  <a:srgbClr val="000000">
                    <a:alpha val="43137"/>
                  </a:srgbClr>
                </a:outerShdw>
              </a:effectLst>
            </a:endParaRPr>
          </a:p>
        </p:txBody>
      </p:sp>
      <p:sp>
        <p:nvSpPr>
          <p:cNvPr id="7" name="Content Placeholder 6"/>
          <p:cNvSpPr>
            <a:spLocks noGrp="1"/>
          </p:cNvSpPr>
          <p:nvPr>
            <p:ph idx="1"/>
          </p:nvPr>
        </p:nvSpPr>
        <p:spPr>
          <a:xfrm>
            <a:off x="285720" y="1357298"/>
            <a:ext cx="7572428" cy="5357850"/>
          </a:xfrm>
          <a:solidFill>
            <a:schemeClr val="tx2">
              <a:lumMod val="60000"/>
              <a:lumOff val="40000"/>
            </a:schemeClr>
          </a:solidFill>
          <a:ln>
            <a:solidFill>
              <a:schemeClr val="accent4">
                <a:lumMod val="75000"/>
              </a:schemeClr>
            </a:solidFill>
          </a:ln>
          <a:effectLst>
            <a:glow rad="228600">
              <a:schemeClr val="accent4">
                <a:satMod val="175000"/>
                <a:alpha val="40000"/>
              </a:schemeClr>
            </a:glow>
            <a:outerShdw blurRad="50800" dist="25000" dir="5400000" rotWithShape="0">
              <a:schemeClr val="accent3">
                <a:shade val="30000"/>
                <a:satMod val="150000"/>
                <a:alpha val="38000"/>
              </a:scheme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a:buFont typeface="Wingdings" pitchFamily="2" charset="2"/>
              <a:buChar char="Ø"/>
            </a:pPr>
            <a:endParaRPr lang="en-US" sz="2100" b="1" dirty="0" smtClean="0"/>
          </a:p>
          <a:p>
            <a:pPr>
              <a:buFont typeface="Wingdings" pitchFamily="2" charset="2"/>
              <a:buChar char="Ø"/>
            </a:pPr>
            <a:endParaRPr lang="en-US" sz="2100" b="1" dirty="0"/>
          </a:p>
          <a:p>
            <a:pPr>
              <a:buFont typeface="Wingdings" pitchFamily="2" charset="2"/>
              <a:buChar char="Ø"/>
            </a:pPr>
            <a:r>
              <a:rPr lang="en-US" sz="2100" b="1" dirty="0" smtClean="0"/>
              <a:t>An online helpdesk management system is a website or an application where queries of people can be solved by giving them suitable answers.</a:t>
            </a:r>
          </a:p>
          <a:p>
            <a:pPr>
              <a:buFont typeface="Wingdings" pitchFamily="2" charset="2"/>
              <a:buChar char="Ø"/>
            </a:pPr>
            <a:r>
              <a:rPr lang="en-US" sz="2100" b="1" dirty="0" smtClean="0"/>
              <a:t>Main advantage of this project is that it gives live 24x7 to support customers throughout the globe at a minimal cost.</a:t>
            </a:r>
          </a:p>
          <a:p>
            <a:pPr>
              <a:buFont typeface="Wingdings" pitchFamily="2" charset="2"/>
              <a:buChar char="Ø"/>
            </a:pPr>
            <a:r>
              <a:rPr lang="en-US" sz="2100" b="1" dirty="0" smtClean="0"/>
              <a:t>This type of system also enables swift support to consumers.</a:t>
            </a:r>
          </a:p>
          <a:p>
            <a:pPr>
              <a:buFont typeface="Wingdings" pitchFamily="2" charset="2"/>
              <a:buChar char="Ø"/>
            </a:pPr>
            <a:r>
              <a:rPr lang="en-US" sz="2100" b="1" dirty="0" smtClean="0"/>
              <a:t>The system will have an administrator who will have power to make the system more user-friendly and helpful.</a:t>
            </a:r>
            <a:endParaRPr lang="en-IN" sz="18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7239000" cy="1143000"/>
          </a:xfrm>
          <a:solidFill>
            <a:schemeClr val="accent6">
              <a:lumMod val="60000"/>
              <a:lumOff val="40000"/>
            </a:schemeClr>
          </a:solidFill>
          <a:effectLst>
            <a:glow rad="101600">
              <a:schemeClr val="accent1">
                <a:satMod val="175000"/>
                <a:alpha val="40000"/>
              </a:schemeClr>
            </a:glow>
          </a:effectLst>
        </p:spPr>
        <p:txBody>
          <a:bodyPr>
            <a:normAutofit/>
          </a:bodyPr>
          <a:lstStyle/>
          <a:p>
            <a:pPr algn="ctr"/>
            <a:r>
              <a:rPr lang="en-US" sz="3600" u="sng" dirty="0" smtClean="0">
                <a:solidFill>
                  <a:schemeClr val="accent4">
                    <a:lumMod val="60000"/>
                    <a:lumOff val="40000"/>
                  </a:schemeClr>
                </a:solidFill>
              </a:rPr>
              <a:t>Project details</a:t>
            </a:r>
            <a:endParaRPr lang="en-IN" sz="3600" u="sng" dirty="0">
              <a:solidFill>
                <a:schemeClr val="accent4">
                  <a:lumMod val="60000"/>
                  <a:lumOff val="40000"/>
                </a:schemeClr>
              </a:solidFill>
            </a:endParaRPr>
          </a:p>
        </p:txBody>
      </p:sp>
      <p:sp>
        <p:nvSpPr>
          <p:cNvPr id="3" name="Content Placeholder 2"/>
          <p:cNvSpPr>
            <a:spLocks noGrp="1"/>
          </p:cNvSpPr>
          <p:nvPr>
            <p:ph idx="1"/>
          </p:nvPr>
        </p:nvSpPr>
        <p:spPr>
          <a:xfrm>
            <a:off x="214282" y="1428736"/>
            <a:ext cx="7643866" cy="5429264"/>
          </a:xfrm>
          <a:scene3d>
            <a:camera prst="orthographicFront"/>
            <a:lightRig rig="threePt" dir="t"/>
          </a:scene3d>
          <a:sp3d>
            <a:bevelT w="101600" prst="riblet"/>
          </a:sp3d>
        </p:spPr>
        <p:style>
          <a:lnRef idx="1">
            <a:schemeClr val="accent4"/>
          </a:lnRef>
          <a:fillRef idx="2">
            <a:schemeClr val="accent4"/>
          </a:fillRef>
          <a:effectRef idx="1">
            <a:schemeClr val="accent4"/>
          </a:effectRef>
          <a:fontRef idx="minor">
            <a:schemeClr val="dk1"/>
          </a:fontRef>
        </p:style>
        <p:txBody>
          <a:bodyPr>
            <a:normAutofit/>
          </a:bodyPr>
          <a:lstStyle/>
          <a:p>
            <a:pPr>
              <a:buNone/>
            </a:pPr>
            <a:endParaRPr lang="en-US" sz="1900" b="1" dirty="0" smtClean="0"/>
          </a:p>
          <a:p>
            <a:pPr>
              <a:buNone/>
            </a:pPr>
            <a:r>
              <a:rPr lang="en-US" sz="1900" b="1" dirty="0" smtClean="0"/>
              <a:t>The primary project goals of the system consist of: </a:t>
            </a:r>
            <a:endParaRPr lang="en-IN" sz="1900" dirty="0" smtClean="0"/>
          </a:p>
          <a:p>
            <a:pPr lvl="0"/>
            <a:r>
              <a:rPr lang="en-US" sz="1900" b="1" dirty="0" smtClean="0"/>
              <a:t>Providing a platform to the users to post their queries at any time of a year. </a:t>
            </a:r>
            <a:endParaRPr lang="en-IN" sz="1900" dirty="0" smtClean="0"/>
          </a:p>
          <a:p>
            <a:pPr lvl="0"/>
            <a:r>
              <a:rPr lang="en-US" sz="1900" b="1" dirty="0" smtClean="0"/>
              <a:t>Enable users to attend and answer the problems of others with the help of a user friendly platform containing the feature of comments. </a:t>
            </a:r>
            <a:endParaRPr lang="en-IN" sz="1900" dirty="0" smtClean="0"/>
          </a:p>
          <a:p>
            <a:pPr lvl="0"/>
            <a:r>
              <a:rPr lang="en-US" sz="1900" b="1" dirty="0" smtClean="0"/>
              <a:t>Enable out-of-class interaction amongst users by having a central admin who have the power of posting answers to queries. </a:t>
            </a:r>
            <a:endParaRPr lang="en-US" sz="1900" b="1" dirty="0"/>
          </a:p>
          <a:p>
            <a:pPr lvl="0"/>
            <a:r>
              <a:rPr lang="en-US" sz="1900" b="1" dirty="0" smtClean="0"/>
              <a:t>Enable users to give their respective opinions on a particular query.</a:t>
            </a:r>
            <a:endParaRPr lang="en-IN" sz="19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a:ln>
            <a:solidFill>
              <a:schemeClr val="tx1">
                <a:lumMod val="75000"/>
                <a:lumOff val="25000"/>
              </a:schemeClr>
            </a:solidFill>
          </a:ln>
          <a:effectLst>
            <a:innerShdw blurRad="114300">
              <a:prstClr val="black"/>
            </a:innerShdw>
          </a:effectLst>
        </p:spPr>
        <p:txBody>
          <a:bodyPr/>
          <a:lstStyle/>
          <a:p>
            <a:pPr algn="ctr"/>
            <a:r>
              <a:rPr lang="en-US" dirty="0" smtClean="0">
                <a:solidFill>
                  <a:srgbClr val="0070C0"/>
                </a:solidFill>
              </a:rPr>
              <a:t>Features of the project</a:t>
            </a:r>
            <a:endParaRPr lang="en-IN" dirty="0">
              <a:solidFill>
                <a:srgbClr val="0070C0"/>
              </a:solidFill>
            </a:endParaRPr>
          </a:p>
        </p:txBody>
      </p:sp>
      <p:sp>
        <p:nvSpPr>
          <p:cNvPr id="3" name="Content Placeholder 2"/>
          <p:cNvSpPr>
            <a:spLocks noGrp="1"/>
          </p:cNvSpPr>
          <p:nvPr>
            <p:ph idx="1"/>
          </p:nvPr>
        </p:nvSpPr>
        <p:spPr/>
        <p:txBody>
          <a:bodyPr>
            <a:normAutofit fontScale="92500"/>
          </a:bodyPr>
          <a:lstStyle/>
          <a:p>
            <a:pPr marL="0" indent="0">
              <a:buNone/>
            </a:pPr>
            <a:r>
              <a:rPr lang="en-IN" sz="2400" dirty="0" smtClean="0"/>
              <a:t>The system so constructed in this project adorns the following features:</a:t>
            </a:r>
          </a:p>
          <a:p>
            <a:r>
              <a:rPr lang="en-IN" sz="2400" dirty="0" smtClean="0"/>
              <a:t>New users can be enrolled in the system at any time.</a:t>
            </a:r>
          </a:p>
          <a:p>
            <a:r>
              <a:rPr lang="en-IN" sz="2400" dirty="0" smtClean="0"/>
              <a:t>The newly created account must be activated by a One-Time-Password (OTP) verification code displayed to the user.</a:t>
            </a:r>
          </a:p>
          <a:p>
            <a:r>
              <a:rPr lang="en-IN" sz="2400" dirty="0" smtClean="0"/>
              <a:t>When a new query or a question is added by a user it will not be displayed in the Community Page until the admin answers the query.</a:t>
            </a:r>
          </a:p>
          <a:p>
            <a:r>
              <a:rPr lang="en-IN" sz="2400" dirty="0" smtClean="0"/>
              <a:t>Once a query is answered by the admin the query with the admin answer will be displayed in the Community Page and in the My Profile page of the user who have posted 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In the My Profile web page the user is offered with hyperlink Update which can be used to change the First name and Last name of the user.</a:t>
            </a:r>
          </a:p>
          <a:p>
            <a:r>
              <a:rPr lang="en-US" sz="2200" dirty="0" smtClean="0"/>
              <a:t>Users can post comments and express their views to the questions that have been displayed in the Community page.</a:t>
            </a:r>
          </a:p>
          <a:p>
            <a:r>
              <a:rPr lang="en-US" sz="2200" dirty="0" smtClean="0"/>
              <a:t>Checks have been provided at the Login and Create New User fields so that empty text fields be not accepted by the system. Check for password mismatch has also been implemented.</a:t>
            </a:r>
            <a:endParaRPr lang="en-US" sz="2200" dirty="0"/>
          </a:p>
        </p:txBody>
      </p:sp>
      <p:sp>
        <p:nvSpPr>
          <p:cNvPr id="4" name="Title 1"/>
          <p:cNvSpPr>
            <a:spLocks noGrp="1"/>
          </p:cNvSpPr>
          <p:nvPr>
            <p:ph type="title"/>
          </p:nvPr>
        </p:nvSpPr>
        <p:spPr>
          <a:solidFill>
            <a:schemeClr val="tx2">
              <a:lumMod val="20000"/>
              <a:lumOff val="80000"/>
            </a:schemeClr>
          </a:solidFill>
          <a:ln>
            <a:solidFill>
              <a:schemeClr val="tx1">
                <a:lumMod val="75000"/>
                <a:lumOff val="25000"/>
              </a:schemeClr>
            </a:solidFill>
          </a:ln>
          <a:effectLst>
            <a:innerShdw blurRad="114300">
              <a:prstClr val="black"/>
            </a:innerShdw>
          </a:effectLst>
        </p:spPr>
        <p:txBody>
          <a:bodyPr/>
          <a:lstStyle/>
          <a:p>
            <a:pPr algn="ctr"/>
            <a:r>
              <a:rPr lang="en-US" dirty="0" smtClean="0">
                <a:solidFill>
                  <a:srgbClr val="0070C0"/>
                </a:solidFill>
              </a:rPr>
              <a:t>Features of the project</a:t>
            </a:r>
            <a:endParaRPr lang="en-IN" dirty="0">
              <a:solidFill>
                <a:srgbClr val="0070C0"/>
              </a:solidFill>
            </a:endParaRPr>
          </a:p>
        </p:txBody>
      </p:sp>
    </p:spTree>
    <p:extLst>
      <p:ext uri="{BB962C8B-B14F-4D97-AF65-F5344CB8AC3E}">
        <p14:creationId xmlns:p14="http://schemas.microsoft.com/office/powerpoint/2010/main" val="72547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39000" cy="1143000"/>
          </a:xfrm>
          <a:solidFill>
            <a:schemeClr val="accent4">
              <a:lumMod val="75000"/>
            </a:schemeClr>
          </a:solidFill>
          <a:ln w="12700">
            <a:solidFill>
              <a:schemeClr val="accent5">
                <a:lumMod val="75000"/>
              </a:schemeClr>
            </a:solidFill>
          </a:ln>
          <a:scene3d>
            <a:camera prst="perspectiveBelow"/>
            <a:lightRig rig="threePt" dir="t"/>
          </a:scene3d>
        </p:spPr>
        <p:style>
          <a:lnRef idx="1">
            <a:schemeClr val="dk1"/>
          </a:lnRef>
          <a:fillRef idx="2">
            <a:schemeClr val="dk1"/>
          </a:fillRef>
          <a:effectRef idx="1">
            <a:schemeClr val="dk1"/>
          </a:effectRef>
          <a:fontRef idx="minor">
            <a:schemeClr val="dk1"/>
          </a:fontRef>
        </p:style>
        <p:txBody>
          <a:bodyPr>
            <a:normAutofit/>
          </a:bodyPr>
          <a:lstStyle/>
          <a:p>
            <a:pPr algn="ctr"/>
            <a:r>
              <a:rPr lang="en-US" sz="3200" dirty="0" smtClean="0"/>
              <a:t>LAST BUT NOT THE LEAST ….</a:t>
            </a:r>
            <a:endParaRPr lang="en-IN" sz="3200" dirty="0"/>
          </a:p>
        </p:txBody>
      </p:sp>
      <p:sp>
        <p:nvSpPr>
          <p:cNvPr id="3" name="Content Placeholder 2"/>
          <p:cNvSpPr>
            <a:spLocks noGrp="1"/>
          </p:cNvSpPr>
          <p:nvPr>
            <p:ph idx="1"/>
          </p:nvPr>
        </p:nvSpPr>
        <p:spPr>
          <a:xfrm>
            <a:off x="285720" y="1500174"/>
            <a:ext cx="7500990" cy="4962856"/>
          </a:xfrm>
          <a:solidFill>
            <a:schemeClr val="accent5">
              <a:lumMod val="60000"/>
              <a:lumOff val="40000"/>
            </a:schemeClr>
          </a:solidFill>
        </p:spPr>
        <p:txBody>
          <a:bodyPr>
            <a:normAutofit/>
          </a:bodyPr>
          <a:lstStyle/>
          <a:p>
            <a:pPr algn="ctr">
              <a:buNone/>
            </a:pPr>
            <a:r>
              <a:rPr lang="en-US" dirty="0" smtClean="0"/>
              <a:t>  </a:t>
            </a:r>
            <a:r>
              <a:rPr lang="en-US" b="1" dirty="0" smtClean="0">
                <a:latin typeface="Bradley Hand ITC" pitchFamily="66" charset="0"/>
              </a:rPr>
              <a:t>I take this opportunity to express my profound gratitude and deep regards to my faculty Mr. </a:t>
            </a:r>
            <a:r>
              <a:rPr lang="en-US" b="1" dirty="0" err="1" smtClean="0">
                <a:latin typeface="Bradley Hand ITC" pitchFamily="66" charset="0"/>
              </a:rPr>
              <a:t>Abhishek</a:t>
            </a:r>
            <a:r>
              <a:rPr lang="en-US" b="1" dirty="0" smtClean="0">
                <a:latin typeface="Bradley Hand ITC" pitchFamily="66" charset="0"/>
              </a:rPr>
              <a:t> </a:t>
            </a:r>
            <a:r>
              <a:rPr lang="en-US" b="1" dirty="0" err="1" smtClean="0">
                <a:latin typeface="Bradley Hand ITC" pitchFamily="66" charset="0"/>
              </a:rPr>
              <a:t>Kundu</a:t>
            </a:r>
            <a:r>
              <a:rPr lang="en-US" b="1" dirty="0" smtClean="0">
                <a:latin typeface="Bradley Hand ITC" pitchFamily="66" charset="0"/>
              </a:rPr>
              <a:t> for his exemplary guidance, monitoring and constant encouragement throughout the course of this project</a:t>
            </a:r>
            <a:r>
              <a:rPr lang="en-US" b="1" i="1" dirty="0" smtClean="0"/>
              <a:t>. </a:t>
            </a:r>
            <a:r>
              <a:rPr lang="en-US" sz="3500" b="1" i="1" dirty="0" smtClean="0">
                <a:solidFill>
                  <a:schemeClr val="tx2">
                    <a:lumMod val="75000"/>
                  </a:schemeClr>
                </a:solidFill>
              </a:rPr>
              <a:t>                          </a:t>
            </a:r>
          </a:p>
          <a:p>
            <a:pPr algn="ctr">
              <a:buNone/>
            </a:pPr>
            <a:endParaRPr lang="en-US" sz="3500" b="1" i="1" dirty="0">
              <a:solidFill>
                <a:schemeClr val="tx2">
                  <a:lumMod val="75000"/>
                </a:schemeClr>
              </a:solidFill>
            </a:endParaRPr>
          </a:p>
          <a:p>
            <a:pPr algn="ctr">
              <a:buNone/>
            </a:pPr>
            <a:r>
              <a:rPr lang="en-US" sz="3500" b="1" dirty="0" smtClean="0">
                <a:solidFill>
                  <a:schemeClr val="tx2">
                    <a:lumMod val="75000"/>
                  </a:schemeClr>
                </a:solidFill>
                <a:latin typeface="Bradley Hand ITC" pitchFamily="66" charset="0"/>
              </a:rPr>
              <a:t>THANK YOU</a:t>
            </a:r>
          </a:p>
          <a:p>
            <a:pPr>
              <a:buNone/>
            </a:pPr>
            <a:r>
              <a:rPr lang="en-US" b="1" i="1" dirty="0" smtClean="0"/>
              <a:t>                                  </a:t>
            </a:r>
            <a:endParaRPr lang="en-IN" b="1" i="1" dirty="0" smtClean="0"/>
          </a:p>
          <a:p>
            <a:pPr>
              <a:buNone/>
            </a:pPr>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266</TotalTime>
  <Words>360</Words>
  <Application>Microsoft Office PowerPoint</Application>
  <PresentationFormat>On-screen Show (4:3)</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Opulent</vt:lpstr>
      <vt:lpstr>ONLIne helpdesk management  system A project on PHP 5.0 &amp; MySQL  </vt:lpstr>
      <vt:lpstr>A concept of the project </vt:lpstr>
      <vt:lpstr>Project details</vt:lpstr>
      <vt:lpstr>Features of the project</vt:lpstr>
      <vt:lpstr>Features of the project</vt:lpstr>
      <vt:lpstr>LAST BUT NOT THE LEAST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kasinath</dc:creator>
  <cp:lastModifiedBy>computer</cp:lastModifiedBy>
  <cp:revision>37</cp:revision>
  <dcterms:created xsi:type="dcterms:W3CDTF">2016-07-29T11:18:27Z</dcterms:created>
  <dcterms:modified xsi:type="dcterms:W3CDTF">2016-07-30T07:29:56Z</dcterms:modified>
</cp:coreProperties>
</file>