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1ab0f5b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1ab0f5b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1ab0f5b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1ab0f5b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1ab0f5b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1ab0f5b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1ab0f5b4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1ab0f5b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1ab0f5b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1ab0f5b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1ab0f5b4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1ab0f5b4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36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Regression Modeling and Performance Evaluation</a:t>
            </a:r>
            <a:br>
              <a:rPr b="1" lang="en" sz="1800"/>
            </a:br>
            <a:r>
              <a:rPr b="1" lang="en" sz="1800"/>
              <a:t> </a:t>
            </a:r>
            <a:r>
              <a:rPr b="1" lang="en" sz="1800">
                <a:solidFill>
                  <a:srgbClr val="262626"/>
                </a:solidFill>
                <a:highlight>
                  <a:srgbClr val="FFFFFF"/>
                </a:highlight>
              </a:rPr>
              <a:t>MSCS-634-B01 Advanced Big Data and Data Mining</a:t>
            </a:r>
            <a:endParaRPr b="1" sz="18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Objective</a:t>
            </a:r>
            <a:r>
              <a:rPr lang="en" sz="1100"/>
              <a:t>: To analyze and model the Diabetes dataset using regression, classification, clustering, and pattern mining techniques.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Dataset</a:t>
            </a:r>
            <a:r>
              <a:rPr lang="en" sz="1100"/>
              <a:t>: Pima Indian Diabetes Dataset (UCI Repository)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Tools Used</a:t>
            </a:r>
            <a:r>
              <a:rPr lang="en" sz="1100"/>
              <a:t>: Python, Pandas, Scikit-learn, Matplotlib, Seaborn, MLxtend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611050"/>
            <a:ext cx="8520600" cy="4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Dataset Summary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Observations</a:t>
            </a:r>
            <a:r>
              <a:rPr lang="en" sz="1500">
                <a:solidFill>
                  <a:schemeClr val="dk1"/>
                </a:solidFill>
              </a:rPr>
              <a:t>: 768 records, 8 numerical features, 1 binary target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Features</a:t>
            </a:r>
            <a:r>
              <a:rPr lang="en" sz="1500">
                <a:solidFill>
                  <a:schemeClr val="dk1"/>
                </a:solidFill>
              </a:rPr>
              <a:t>: Glucose, BMI, Age, Insulin, Blood Pressure, etc.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Target</a:t>
            </a:r>
            <a:r>
              <a:rPr lang="en" sz="1500">
                <a:solidFill>
                  <a:schemeClr val="dk1"/>
                </a:solidFill>
              </a:rPr>
              <a:t>: Outcome (1 = Diabetic, 0 = Non-diabetic)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Reason for Selection</a:t>
            </a:r>
            <a:r>
              <a:rPr lang="en" sz="1500">
                <a:solidFill>
                  <a:schemeClr val="dk1"/>
                </a:solidFill>
              </a:rPr>
              <a:t>: Real-world healthcare relevance and suitability for classification/clustering.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7375" y="234425"/>
            <a:ext cx="4414800" cy="4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Data Preprocessing &amp; EDA</a:t>
            </a:r>
            <a:endParaRPr b="1" sz="2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Missing Values</a:t>
            </a:r>
            <a:r>
              <a:rPr lang="en" sz="1400">
                <a:solidFill>
                  <a:schemeClr val="dk1"/>
                </a:solidFill>
              </a:rPr>
              <a:t>: Replaced zeros in key features with means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Outliers</a:t>
            </a:r>
            <a:r>
              <a:rPr lang="en" sz="1400">
                <a:solidFill>
                  <a:schemeClr val="dk1"/>
                </a:solidFill>
              </a:rPr>
              <a:t>: Handled via boxplot and Z-score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Standardization</a:t>
            </a:r>
            <a:r>
              <a:rPr lang="en" sz="1400">
                <a:solidFill>
                  <a:schemeClr val="dk1"/>
                </a:solidFill>
              </a:rPr>
              <a:t>: Applied to all features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Insights</a:t>
            </a:r>
            <a:r>
              <a:rPr lang="en" sz="1400">
                <a:solidFill>
                  <a:schemeClr val="dk1"/>
                </a:solidFill>
              </a:rPr>
              <a:t>: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 glucose and BMI → Higher diabetes risk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Moderate correlation from Age and Pregnancies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050" y="879950"/>
            <a:ext cx="4717400" cy="34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706425"/>
            <a:ext cx="44943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Regression Analysis</a:t>
            </a:r>
            <a:endParaRPr b="1" sz="2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Models</a:t>
            </a:r>
            <a:r>
              <a:rPr lang="en" sz="1400">
                <a:solidFill>
                  <a:schemeClr val="dk1"/>
                </a:solidFill>
              </a:rPr>
              <a:t>: Linear, Ridge, Lasso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Metrics</a:t>
            </a:r>
            <a:r>
              <a:rPr lang="en" sz="1400">
                <a:solidFill>
                  <a:schemeClr val="dk1"/>
                </a:solidFill>
              </a:rPr>
              <a:t>: RMSE, R²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Findings</a:t>
            </a:r>
            <a:r>
              <a:rPr lang="en" sz="1400">
                <a:solidFill>
                  <a:schemeClr val="dk1"/>
                </a:solidFill>
              </a:rPr>
              <a:t>: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Regularization improved performance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Glucose and BMI had strongest coefficients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375" y="846525"/>
            <a:ext cx="4671151" cy="32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539825"/>
            <a:ext cx="4542900" cy="4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 Classification &amp; Tuning</a:t>
            </a:r>
            <a:endParaRPr b="1"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Algorithms</a:t>
            </a:r>
            <a:r>
              <a:rPr lang="en" sz="1400">
                <a:solidFill>
                  <a:schemeClr val="dk1"/>
                </a:solidFill>
              </a:rPr>
              <a:t>: Decision Tree, k-NN, Naïve Bayes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Tuning</a:t>
            </a:r>
            <a:r>
              <a:rPr lang="en" sz="1400">
                <a:solidFill>
                  <a:schemeClr val="dk1"/>
                </a:solidFill>
              </a:rPr>
              <a:t>: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GridSearchCV for k-NN (Best k = 7)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Depth tuning for Decision Tree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Performance</a:t>
            </a:r>
            <a:r>
              <a:rPr lang="en" sz="1400">
                <a:solidFill>
                  <a:schemeClr val="dk1"/>
                </a:solidFill>
              </a:rPr>
              <a:t>: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Accuracy ~78% (k-NN)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ROC, F1-Score, Confusion Matrix used for evaluation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600" y="1018775"/>
            <a:ext cx="4219224" cy="30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1250" y="692550"/>
            <a:ext cx="5073900" cy="4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Clustering &amp; Association Rules</a:t>
            </a:r>
            <a:endParaRPr b="1" sz="2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Clustering</a:t>
            </a:r>
            <a:r>
              <a:rPr lang="en" sz="1400">
                <a:solidFill>
                  <a:schemeClr val="dk1"/>
                </a:solidFill>
              </a:rPr>
              <a:t>: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K-Means (k=2) → Grouped diabetic vs. non-diabetic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PCA used for visualization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Apriori Rules</a:t>
            </a:r>
            <a:r>
              <a:rPr lang="en" sz="1400">
                <a:solidFill>
                  <a:schemeClr val="dk1"/>
                </a:solidFill>
              </a:rPr>
              <a:t>: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Discovered strong rules like: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188038"/>
                </a:solidFill>
              </a:rPr>
              <a:t>{Glucose=High, BMI=High} → {Outcome=1}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650" y="1053500"/>
            <a:ext cx="3855475" cy="3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692550"/>
            <a:ext cx="85206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solidFill>
                  <a:schemeClr val="dk1"/>
                </a:solidFill>
              </a:rPr>
              <a:t>Final Insights &amp; Recommendations</a:t>
            </a:r>
            <a:endParaRPr b="1" sz="2850"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Key Insights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Glucose &amp; BMI → Major predictors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k-NN was best classifier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Recommendations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Use in clinical screening tools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Focus intervention on high-risk profiles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Ethics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No personal data used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Addressed class imbalance for fairness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