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EF3F-FF39-457E-8392-D28331E1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732B-7FAF-469F-AC08-2A2BD1AA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04EF-4538-49FF-929C-07C9452A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E947-A139-4F16-819E-78A99497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738A-0230-4E1D-8B2B-20005F86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38E0-4706-467E-B23D-4D2983FD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4BEE0-210F-42AB-8A91-9EEA760E5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D64-590D-461B-9D6F-A1F1D547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5B70-7448-45AC-9107-EF7D813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B15A-D109-424F-A316-1C77CBF0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76181-9212-445E-ABD4-500B1CE47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2ABD6-4137-4C5C-B545-EBF30DF2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6C547-B185-4C51-86E4-73BCD80C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C453-9399-4170-B497-F3FA181E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CE47-E87D-4858-959D-DE3FA47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D247-6C41-44D0-B58C-40AEA563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654C-F3D4-4755-9286-75268A92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8840-0534-4CB4-96A8-AC3BCD42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C64B-0B12-4628-8B46-D85A3A94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FEDC-E872-41F7-8388-C2EB18E2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0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28D4-871D-4EA2-9841-1CD7DB58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3FFE9-9BDD-42B0-B7EE-A5B0F80E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30E0-6696-4B33-87F5-D84154A8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1C2E-BA3B-476D-95A7-098B00E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9D09-19FC-4014-B539-1C86499F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6815-7111-43E2-A2AF-B0C88CE6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E03B-187C-4360-8E1E-5E0A0B36D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2664-2BE8-4414-9DC4-916D30FD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B7627-3710-4AF9-9A2C-6B886858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DF8A7-55FF-4FFC-993C-948344C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79A92-15EB-4B94-93D5-E9C964A4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33F2-B2BA-41B5-973F-770E1F33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C7D7-5A1E-4FB3-994C-94150EC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75A3A-D082-4985-B44C-73963C25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B5CD2-1DEA-40D5-B15E-A38CDA889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E20CC-B39D-4158-83D6-7FD1D0582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D35B4-22D9-4481-997A-92A90AB4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A9306-5BD1-4CD8-B938-B5981BD2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A3353-52D9-4863-9C56-FC33097F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E2A5-0C9C-4A1B-AFC8-AD60481E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E55B7-3E22-4FE5-A594-5646847A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4F0F0-47B9-4F13-BF7F-2C553AF8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7FA7E-B299-4136-AAE4-B61B53D4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D9F9C-265E-4C68-A358-74011583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245A8-C151-406E-8AE2-816F8004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45AF8-17B9-4DAD-9640-ACD062CA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3F59-A39D-498E-94CA-63542ABB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CCE9-ABEB-4701-BB7D-27C083A3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56838-B41D-476C-8325-CE0AE996A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F3939-330F-4077-98B3-236312AB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195DD-CFF4-4F12-9470-D78FB60E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4D68-F834-4BC2-A6C8-82C5AD0C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7297-47C4-485A-8263-BDD61246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5918E-7966-46CF-9CF7-03C3E5D88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A3194-3D08-4E85-B786-AE14696B0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F9B1-80ED-43FE-86C9-094772E9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0C44-7D9A-499E-9154-1E1EDED3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4A5EF-22FC-4079-90D2-CC23447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6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963E1-4FC9-445B-AA23-A027BC66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0846B-0FEC-42FD-8151-E5AE2A47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5544-7B02-408C-9860-6CB5F4CE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DCC9-4EE3-477D-A0F1-AA6943B0E76C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4C4E-FE40-4D56-A40F-00D42FAC0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9ADD-5FB7-4550-9159-CC9C96C69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43C-C10A-4052-9AF3-F0CB38E7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8DF3F7-71DB-4016-9ABC-418711B7D4FD}"/>
              </a:ext>
            </a:extLst>
          </p:cNvPr>
          <p:cNvSpPr/>
          <p:nvPr/>
        </p:nvSpPr>
        <p:spPr>
          <a:xfrm>
            <a:off x="217463" y="255637"/>
            <a:ext cx="40554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B096B-835A-4C7D-8393-C44F71BBA982}"/>
              </a:ext>
            </a:extLst>
          </p:cNvPr>
          <p:cNvSpPr/>
          <p:nvPr/>
        </p:nvSpPr>
        <p:spPr>
          <a:xfrm>
            <a:off x="206538" y="1329900"/>
            <a:ext cx="21917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have an empty</a:t>
            </a:r>
          </a:p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driveway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3DA98-B13A-4B67-9A19-638C6F6E0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4" y="1995186"/>
            <a:ext cx="1357283" cy="1388665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Image result for Car parking clipart">
            <a:extLst>
              <a:ext uri="{FF2B5EF4-FFF2-40B4-BE49-F238E27FC236}">
                <a16:creationId xmlns:a16="http://schemas.microsoft.com/office/drawing/2014/main" id="{2B8BC6D1-699D-4CEA-8BB6-DE9E5118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1" y="4911751"/>
            <a:ext cx="1471156" cy="14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A5FB5-CEEC-4931-B064-B4282C9DD0B1}"/>
              </a:ext>
            </a:extLst>
          </p:cNvPr>
          <p:cNvSpPr/>
          <p:nvPr/>
        </p:nvSpPr>
        <p:spPr>
          <a:xfrm>
            <a:off x="303959" y="4512438"/>
            <a:ext cx="19968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need parking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57214A-3FE5-4F03-80C7-5E8C264EF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71" y="3248016"/>
            <a:ext cx="3401957" cy="129440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4A092E-88E8-4358-9EAB-D6E6476E93A2}"/>
              </a:ext>
            </a:extLst>
          </p:cNvPr>
          <p:cNvSpPr/>
          <p:nvPr/>
        </p:nvSpPr>
        <p:spPr>
          <a:xfrm>
            <a:off x="2128123" y="3800175"/>
            <a:ext cx="648863" cy="301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108348-1E0F-454D-A0E7-ED36FEFFFED6}"/>
              </a:ext>
            </a:extLst>
          </p:cNvPr>
          <p:cNvSpPr/>
          <p:nvPr/>
        </p:nvSpPr>
        <p:spPr>
          <a:xfrm>
            <a:off x="6286878" y="1486776"/>
            <a:ext cx="28549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Enter listing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2E2CE-49A2-4DA3-896F-0E3CCBE49A16}"/>
              </a:ext>
            </a:extLst>
          </p:cNvPr>
          <p:cNvSpPr/>
          <p:nvPr/>
        </p:nvSpPr>
        <p:spPr>
          <a:xfrm>
            <a:off x="6286876" y="4542419"/>
            <a:ext cx="28549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 listings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398CA1-3BBF-4468-A645-370B5FA57866}"/>
              </a:ext>
            </a:extLst>
          </p:cNvPr>
          <p:cNvSpPr/>
          <p:nvPr/>
        </p:nvSpPr>
        <p:spPr>
          <a:xfrm>
            <a:off x="9571723" y="1348276"/>
            <a:ext cx="25148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manage the rest and you get cash!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7FF9A-514A-4CED-BC67-2BD7BAC2A172}"/>
              </a:ext>
            </a:extLst>
          </p:cNvPr>
          <p:cNvSpPr/>
          <p:nvPr/>
        </p:nvSpPr>
        <p:spPr>
          <a:xfrm>
            <a:off x="9425303" y="4542805"/>
            <a:ext cx="28549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Book!</a:t>
            </a:r>
          </a:p>
        </p:txBody>
      </p:sp>
      <p:pic>
        <p:nvPicPr>
          <p:cNvPr id="1028" name="Picture 4" descr="Image result for bullet list clipart">
            <a:extLst>
              <a:ext uri="{FF2B5EF4-FFF2-40B4-BE49-F238E27FC236}">
                <a16:creationId xmlns:a16="http://schemas.microsoft.com/office/drawing/2014/main" id="{B649239D-0A21-4B95-91F0-FF642EE1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68" y="1852969"/>
            <a:ext cx="1576031" cy="157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arch clipart">
            <a:extLst>
              <a:ext uri="{FF2B5EF4-FFF2-40B4-BE49-F238E27FC236}">
                <a16:creationId xmlns:a16="http://schemas.microsoft.com/office/drawing/2014/main" id="{BF7AB7BF-C474-4474-9116-F76E5A549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228" y="5071063"/>
            <a:ext cx="1131773" cy="113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23E47A-B347-436F-A273-96C178B5B701}"/>
              </a:ext>
            </a:extLst>
          </p:cNvPr>
          <p:cNvSpPr/>
          <p:nvPr/>
        </p:nvSpPr>
        <p:spPr>
          <a:xfrm>
            <a:off x="6159366" y="3800175"/>
            <a:ext cx="648863" cy="301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99C1AE9-0E4B-42D8-8681-AC98004C9D10}"/>
              </a:ext>
            </a:extLst>
          </p:cNvPr>
          <p:cNvSpPr/>
          <p:nvPr/>
        </p:nvSpPr>
        <p:spPr>
          <a:xfrm>
            <a:off x="8973909" y="2623570"/>
            <a:ext cx="648863" cy="301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996D4A-D13D-4D2C-BA1B-0978E259655F}"/>
              </a:ext>
            </a:extLst>
          </p:cNvPr>
          <p:cNvSpPr/>
          <p:nvPr/>
        </p:nvSpPr>
        <p:spPr>
          <a:xfrm>
            <a:off x="8973909" y="5358789"/>
            <a:ext cx="648863" cy="301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Image result for cash clipart">
            <a:extLst>
              <a:ext uri="{FF2B5EF4-FFF2-40B4-BE49-F238E27FC236}">
                <a16:creationId xmlns:a16="http://schemas.microsoft.com/office/drawing/2014/main" id="{DFCE8161-27E1-44C7-B051-3A732E81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350" y="2059056"/>
            <a:ext cx="1430896" cy="14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ooked clipart">
            <a:extLst>
              <a:ext uri="{FF2B5EF4-FFF2-40B4-BE49-F238E27FC236}">
                <a16:creationId xmlns:a16="http://schemas.microsoft.com/office/drawing/2014/main" id="{900CBE7F-1817-4F87-AD6B-46273E17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495" y="5024019"/>
            <a:ext cx="1273278" cy="127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46756F-BD27-40D0-9684-4FEAAAEA9908}"/>
              </a:ext>
            </a:extLst>
          </p:cNvPr>
          <p:cNvSpPr/>
          <p:nvPr/>
        </p:nvSpPr>
        <p:spPr>
          <a:xfrm>
            <a:off x="0" y="858953"/>
            <a:ext cx="40554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we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D94F0-A866-4805-BA74-9274EA18B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0" y="2219732"/>
            <a:ext cx="2933328" cy="29007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A7D119-F5E1-4629-B436-A45C6FE3B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8" y="2219732"/>
            <a:ext cx="3045973" cy="28327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CCB19C-DC7D-4D1E-9F6B-4A3A9A7477D6}"/>
              </a:ext>
            </a:extLst>
          </p:cNvPr>
          <p:cNvSpPr txBox="1"/>
          <p:nvPr/>
        </p:nvSpPr>
        <p:spPr>
          <a:xfrm>
            <a:off x="3604653" y="2221444"/>
            <a:ext cx="2714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Sameer Gupta </a:t>
            </a:r>
            <a:r>
              <a:rPr lang="en-US" dirty="0"/>
              <a:t>is an undergraduate at the University of </a:t>
            </a:r>
            <a:r>
              <a:rPr lang="en-US" dirty="0" err="1"/>
              <a:t>Virgina</a:t>
            </a:r>
            <a:r>
              <a:rPr lang="en-US" dirty="0"/>
              <a:t>. He has experience with executing his vision and strategy with real estate startups. He enjoys impacting as many people possible by improving the status quo.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D0EB6-2CEB-42C8-BF63-4034C5C86D17}"/>
              </a:ext>
            </a:extLst>
          </p:cNvPr>
          <p:cNvSpPr/>
          <p:nvPr/>
        </p:nvSpPr>
        <p:spPr>
          <a:xfrm>
            <a:off x="9666690" y="2258145"/>
            <a:ext cx="2259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Stephen Palathingal </a:t>
            </a:r>
            <a:r>
              <a:rPr lang="en-US" dirty="0"/>
              <a:t>is an undergraduate at the University of Virginia. He has extensive experience in software development and entrepreneurial experience through working at start-ups.</a:t>
            </a:r>
          </a:p>
        </p:txBody>
      </p:sp>
    </p:spTree>
    <p:extLst>
      <p:ext uri="{BB962C8B-B14F-4D97-AF65-F5344CB8AC3E}">
        <p14:creationId xmlns:p14="http://schemas.microsoft.com/office/powerpoint/2010/main" val="211704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Palathingal</dc:creator>
  <cp:lastModifiedBy>Stephen Palathingal</cp:lastModifiedBy>
  <cp:revision>11</cp:revision>
  <dcterms:created xsi:type="dcterms:W3CDTF">2018-11-21T17:46:13Z</dcterms:created>
  <dcterms:modified xsi:type="dcterms:W3CDTF">2018-11-21T19:14:36Z</dcterms:modified>
</cp:coreProperties>
</file>