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918D-5869-E93B-3696-049BE3B8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A8334-B485-D299-FB5B-ED2F6FAB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A29E-C6B2-469C-CF48-96144928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4796-97AD-7158-01A8-D275F50D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F1F1-4684-8BD3-A823-AC333B7E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8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474F-C70C-3E37-8E12-3D6532AD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4CECA-2AD9-78AC-D966-67F65C56E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D979-E7F5-6243-144A-D25147A4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F8CBB-1D42-1CDB-A8D7-5D50873E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9C90-A44E-E8CF-185A-C9E68FCE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3DD4F-83E8-87CC-AEA5-03CFF1568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C4D99-8952-6001-FB59-1A86E01D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998B-F1A0-1170-F699-1BC63B2C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928B-9EAD-F760-9B50-AD80AD3E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27E07-0EFC-4B1B-4EEF-F0455526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2494-D14E-D2E7-F4C5-685BFB15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F2B2-D14F-D3F6-171C-30679076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6A88-D8C3-A319-9FD5-5BF6F166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B028-0F4C-84E2-7C8C-3F4B08B5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52CE-1939-2E7D-0CB6-74C4440B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C8E5-E55F-CA29-5763-73300398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737FB-3D2F-0FB0-9D04-E4CF48AF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9846D-831F-A9A7-11D5-3D53D05F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3C2C-D420-6512-C737-06B26052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164A-01C5-7D03-F04D-3D2CE445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F272-BA2C-00BC-5725-D9044FA5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C2F8-C4F3-6F39-468E-C098F850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53A3D-9688-1ADB-5055-9AA6206C6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1EBC-9531-2CE0-76CF-4152435A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A93D3-D9F4-5A11-413E-AC6DC0E8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B2BA-2007-A2CE-26A0-2E0BBF31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23EB-7BE3-2960-1F08-69C97810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F9D3-97BB-4EDC-ACD7-A81AA40D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B53B6-B3FD-B5E8-BDF4-EACC38379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8CC93-6E95-53CD-2BC5-3363A863B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ABED-A2C6-3A92-1DF5-B3B8B2C8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9E09E-63F1-8E85-45A7-BAECE485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38784-69D0-BEE7-4199-5F8E2801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D8778-EC3A-64E2-2BC5-B3D943A9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FD1E-FE75-4F61-096C-947D77EC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4C146-22FC-1D3F-0392-85042764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19031-4329-48D8-F4AE-CDBB02DD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F68DA-9CDC-A628-C419-022C750A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B3524-DF8D-0058-A966-9AA29413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D05FB-5413-BB83-8738-9DF6ECD6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728A4-E8F8-C4CC-E813-7E6296E2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E85-9DE2-D56A-163C-B653DF51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3860-8CB6-286D-5C0C-9E5019A3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EA5B5-71EB-0126-93F5-EF1A3E65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8B795-0FDE-4F44-078C-BFA1FD38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57C2-71F7-7158-F0EF-06A288A4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F782F-CE2C-6DC0-4C11-5249DDDF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6CCC-D6FB-A038-D6C6-11EBC07C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E013-DE83-6808-A42E-F0FCACD11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3C92-A453-95BA-E588-5DDF8752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0C38A-7CDB-4A1E-37CC-74ACECE0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9EAF-118B-6561-B410-749E95C7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1B1F-F82C-7460-E943-14A98CB7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D60D-0E56-F1B0-9EC3-ECFEC299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DB8B-71F6-4E24-02EA-8789AE13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91FC-03C1-08AE-0DB9-D4227F073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0CE6-51B6-C140-9F5C-73D4367B8D9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1529-CBDC-344E-81FA-DAFDA2FC2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75FB-F7FB-C8D2-561F-8CA858878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A66D-2814-414A-BBA5-CB4E94A2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2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2q.cloudapps.cisco.com/a2q/jsp/a2qhome.j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5DBD1-B1D1-E67E-FC73-926AB926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1847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37F22A2-762B-13CF-372E-F2DE488717B9}"/>
              </a:ext>
            </a:extLst>
          </p:cNvPr>
          <p:cNvSpPr/>
          <p:nvPr/>
        </p:nvSpPr>
        <p:spPr>
          <a:xfrm>
            <a:off x="2545492" y="4457666"/>
            <a:ext cx="5016843" cy="333633"/>
          </a:xfrm>
          <a:prstGeom prst="fram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143DD-329B-332B-A0A1-C411F5DA3BB0}"/>
              </a:ext>
            </a:extLst>
          </p:cNvPr>
          <p:cNvSpPr txBox="1"/>
          <p:nvPr/>
        </p:nvSpPr>
        <p:spPr>
          <a:xfrm>
            <a:off x="2545492" y="6030097"/>
            <a:ext cx="951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https://a2q.cloudapps.cisco.com/a2q/jsp/a2qhome.jsp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3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Mey</dc:creator>
  <cp:lastModifiedBy>Kurt Mey</cp:lastModifiedBy>
  <cp:revision>1</cp:revision>
  <dcterms:created xsi:type="dcterms:W3CDTF">2023-04-13T19:32:08Z</dcterms:created>
  <dcterms:modified xsi:type="dcterms:W3CDTF">2023-04-13T19:34:50Z</dcterms:modified>
</cp:coreProperties>
</file>