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4"/>
    <p:sldMasterId id="2147483738" r:id="rId5"/>
    <p:sldMasterId id="2147483780" r:id="rId6"/>
  </p:sldMasterIdLst>
  <p:notesMasterIdLst>
    <p:notesMasterId r:id="rId48"/>
  </p:notesMasterIdLst>
  <p:handoutMasterIdLst>
    <p:handoutMasterId r:id="rId49"/>
  </p:handoutMasterIdLst>
  <p:sldIdLst>
    <p:sldId id="414" r:id="rId7"/>
    <p:sldId id="262" r:id="rId8"/>
    <p:sldId id="504" r:id="rId9"/>
    <p:sldId id="417" r:id="rId10"/>
    <p:sldId id="691" r:id="rId11"/>
    <p:sldId id="706" r:id="rId12"/>
    <p:sldId id="692" r:id="rId13"/>
    <p:sldId id="696" r:id="rId14"/>
    <p:sldId id="685" r:id="rId15"/>
    <p:sldId id="697" r:id="rId16"/>
    <p:sldId id="705" r:id="rId17"/>
    <p:sldId id="496" r:id="rId18"/>
    <p:sldId id="683" r:id="rId19"/>
    <p:sldId id="526" r:id="rId20"/>
    <p:sldId id="518" r:id="rId21"/>
    <p:sldId id="695" r:id="rId22"/>
    <p:sldId id="693" r:id="rId23"/>
    <p:sldId id="343" r:id="rId24"/>
    <p:sldId id="684" r:id="rId25"/>
    <p:sldId id="311" r:id="rId26"/>
    <p:sldId id="497" r:id="rId27"/>
    <p:sldId id="402" r:id="rId28"/>
    <p:sldId id="699" r:id="rId29"/>
    <p:sldId id="498" r:id="rId30"/>
    <p:sldId id="698" r:id="rId31"/>
    <p:sldId id="320" r:id="rId32"/>
    <p:sldId id="503" r:id="rId33"/>
    <p:sldId id="700" r:id="rId34"/>
    <p:sldId id="701" r:id="rId35"/>
    <p:sldId id="321" r:id="rId36"/>
    <p:sldId id="330" r:id="rId37"/>
    <p:sldId id="325" r:id="rId38"/>
    <p:sldId id="704" r:id="rId39"/>
    <p:sldId id="314" r:id="rId40"/>
    <p:sldId id="500" r:id="rId41"/>
    <p:sldId id="702" r:id="rId42"/>
    <p:sldId id="694" r:id="rId43"/>
    <p:sldId id="703" r:id="rId44"/>
    <p:sldId id="501" r:id="rId45"/>
    <p:sldId id="456" r:id="rId46"/>
    <p:sldId id="431" r:id="rId47"/>
  </p:sldIdLst>
  <p:sldSz cx="12192000" cy="6858000"/>
  <p:notesSz cx="7077075" cy="93630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0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939598"/>
    <a:srgbClr val="F2F2F2"/>
    <a:srgbClr val="008000"/>
    <a:srgbClr val="0000FF"/>
    <a:srgbClr val="62B4E4"/>
    <a:srgbClr val="F78D2C"/>
    <a:srgbClr val="FF6600"/>
    <a:srgbClr val="4D4D4D"/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09D73-A06D-47AB-9351-4AF7C384F2B8}" v="9" dt="2022-02-21T15:12:45.87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50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ka Antona Santamaria" userId="963c0016-51fd-4fd6-b70d-69f21114f89f" providerId="ADAL" clId="{6D4BEF41-5CC0-4493-8FC6-09EDD2B3A9EB}"/>
    <pc:docChg chg="undo custSel delSld modSld modMainMaster">
      <pc:chgData name="Gorka Antona Santamaria" userId="963c0016-51fd-4fd6-b70d-69f21114f89f" providerId="ADAL" clId="{6D4BEF41-5CC0-4493-8FC6-09EDD2B3A9EB}" dt="2021-09-14T10:23:45.444" v="239" actId="20577"/>
      <pc:docMkLst>
        <pc:docMk/>
      </pc:docMkLst>
      <pc:sldChg chg="del">
        <pc:chgData name="Gorka Antona Santamaria" userId="963c0016-51fd-4fd6-b70d-69f21114f89f" providerId="ADAL" clId="{6D4BEF41-5CC0-4493-8FC6-09EDD2B3A9EB}" dt="2021-09-14T08:46:58.901" v="18" actId="47"/>
        <pc:sldMkLst>
          <pc:docMk/>
          <pc:sldMk cId="1122859945" sldId="306"/>
        </pc:sldMkLst>
      </pc:sldChg>
      <pc:sldChg chg="modSp mod">
        <pc:chgData name="Gorka Antona Santamaria" userId="963c0016-51fd-4fd6-b70d-69f21114f89f" providerId="ADAL" clId="{6D4BEF41-5CC0-4493-8FC6-09EDD2B3A9EB}" dt="2021-09-14T08:49:31.749" v="70" actId="113"/>
        <pc:sldMkLst>
          <pc:docMk/>
          <pc:sldMk cId="4086349461" sldId="311"/>
        </pc:sldMkLst>
        <pc:spChg chg="mod">
          <ac:chgData name="Gorka Antona Santamaria" userId="963c0016-51fd-4fd6-b70d-69f21114f89f" providerId="ADAL" clId="{6D4BEF41-5CC0-4493-8FC6-09EDD2B3A9EB}" dt="2021-09-14T08:48:42.626" v="61" actId="1076"/>
          <ac:spMkLst>
            <pc:docMk/>
            <pc:sldMk cId="4086349461" sldId="311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49:31.749" v="70" actId="113"/>
          <ac:spMkLst>
            <pc:docMk/>
            <pc:sldMk cId="4086349461" sldId="311"/>
            <ac:spMk id="10" creationId="{00000000-0000-0000-0000-000000000000}"/>
          </ac:spMkLst>
        </pc:spChg>
      </pc:sldChg>
      <pc:sldChg chg="modSp">
        <pc:chgData name="Gorka Antona Santamaria" userId="963c0016-51fd-4fd6-b70d-69f21114f89f" providerId="ADAL" clId="{6D4BEF41-5CC0-4493-8FC6-09EDD2B3A9EB}" dt="2021-09-14T08:57:02.641" v="187" actId="1076"/>
        <pc:sldMkLst>
          <pc:docMk/>
          <pc:sldMk cId="819583532" sldId="314"/>
        </pc:sldMkLst>
        <pc:spChg chg="mod">
          <ac:chgData name="Gorka Antona Santamaria" userId="963c0016-51fd-4fd6-b70d-69f21114f89f" providerId="ADAL" clId="{6D4BEF41-5CC0-4493-8FC6-09EDD2B3A9EB}" dt="2021-09-14T08:57:02.641" v="187" actId="1076"/>
          <ac:spMkLst>
            <pc:docMk/>
            <pc:sldMk cId="819583532" sldId="314"/>
            <ac:spMk id="2" creationId="{00000000-0000-0000-0000-000000000000}"/>
          </ac:spMkLst>
        </pc:spChg>
      </pc:sldChg>
      <pc:sldChg chg="modSp mod">
        <pc:chgData name="Gorka Antona Santamaria" userId="963c0016-51fd-4fd6-b70d-69f21114f89f" providerId="ADAL" clId="{6D4BEF41-5CC0-4493-8FC6-09EDD2B3A9EB}" dt="2021-09-14T08:51:57.589" v="112" actId="1076"/>
        <pc:sldMkLst>
          <pc:docMk/>
          <pc:sldMk cId="3332150008" sldId="320"/>
        </pc:sldMkLst>
        <pc:spChg chg="mod">
          <ac:chgData name="Gorka Antona Santamaria" userId="963c0016-51fd-4fd6-b70d-69f21114f89f" providerId="ADAL" clId="{6D4BEF41-5CC0-4493-8FC6-09EDD2B3A9EB}" dt="2021-09-14T08:51:53.898" v="110" actId="1076"/>
          <ac:spMkLst>
            <pc:docMk/>
            <pc:sldMk cId="3332150008" sldId="320"/>
            <ac:spMk id="2" creationId="{00000000-0000-0000-0000-000000000000}"/>
          </ac:spMkLst>
        </pc:spChg>
        <pc:picChg chg="mod">
          <ac:chgData name="Gorka Antona Santamaria" userId="963c0016-51fd-4fd6-b70d-69f21114f89f" providerId="ADAL" clId="{6D4BEF41-5CC0-4493-8FC6-09EDD2B3A9EB}" dt="2021-09-14T08:51:57.589" v="112" actId="1076"/>
          <ac:picMkLst>
            <pc:docMk/>
            <pc:sldMk cId="3332150008" sldId="320"/>
            <ac:picMk id="4" creationId="{BF7D7EBD-6E0E-4CBF-8373-3EECAF3C8A29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5:36.134" v="164" actId="1076"/>
        <pc:sldMkLst>
          <pc:docMk/>
          <pc:sldMk cId="2480868680" sldId="321"/>
        </pc:sldMkLst>
        <pc:spChg chg="mod">
          <ac:chgData name="Gorka Antona Santamaria" userId="963c0016-51fd-4fd6-b70d-69f21114f89f" providerId="ADAL" clId="{6D4BEF41-5CC0-4493-8FC6-09EDD2B3A9EB}" dt="2021-09-14T08:55:23.967" v="160" actId="1076"/>
          <ac:spMkLst>
            <pc:docMk/>
            <pc:sldMk cId="2480868680" sldId="321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5:31.124" v="162" actId="14100"/>
          <ac:spMkLst>
            <pc:docMk/>
            <pc:sldMk cId="2480868680" sldId="321"/>
            <ac:spMk id="10" creationId="{00000000-0000-0000-0000-000000000000}"/>
          </ac:spMkLst>
        </pc:spChg>
        <pc:picChg chg="mod">
          <ac:chgData name="Gorka Antona Santamaria" userId="963c0016-51fd-4fd6-b70d-69f21114f89f" providerId="ADAL" clId="{6D4BEF41-5CC0-4493-8FC6-09EDD2B3A9EB}" dt="2021-09-14T08:55:36.134" v="164" actId="1076"/>
          <ac:picMkLst>
            <pc:docMk/>
            <pc:sldMk cId="2480868680" sldId="321"/>
            <ac:picMk id="3" creationId="{232E014F-3F6C-47E5-8157-C465FE1C344C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6:21.129" v="177" actId="14100"/>
        <pc:sldMkLst>
          <pc:docMk/>
          <pc:sldMk cId="381157292" sldId="325"/>
        </pc:sldMkLst>
        <pc:spChg chg="mod">
          <ac:chgData name="Gorka Antona Santamaria" userId="963c0016-51fd-4fd6-b70d-69f21114f89f" providerId="ADAL" clId="{6D4BEF41-5CC0-4493-8FC6-09EDD2B3A9EB}" dt="2021-09-14T08:55:53.053" v="168" actId="1076"/>
          <ac:spMkLst>
            <pc:docMk/>
            <pc:sldMk cId="381157292" sldId="325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8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9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5:59.827" v="171" actId="14100"/>
          <ac:spMkLst>
            <pc:docMk/>
            <pc:sldMk cId="381157292" sldId="325"/>
            <ac:spMk id="10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1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2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3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4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5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21.129" v="177" actId="14100"/>
          <ac:spMkLst>
            <pc:docMk/>
            <pc:sldMk cId="381157292" sldId="325"/>
            <ac:spMk id="17" creationId="{00000000-0000-0000-0000-000000000000}"/>
          </ac:spMkLst>
        </pc:spChg>
        <pc:grpChg chg="mod">
          <ac:chgData name="Gorka Antona Santamaria" userId="963c0016-51fd-4fd6-b70d-69f21114f89f" providerId="ADAL" clId="{6D4BEF41-5CC0-4493-8FC6-09EDD2B3A9EB}" dt="2021-09-14T08:56:21.129" v="177" actId="14100"/>
          <ac:grpSpMkLst>
            <pc:docMk/>
            <pc:sldMk cId="381157292" sldId="325"/>
            <ac:grpSpMk id="7" creationId="{00000000-0000-0000-0000-000000000000}"/>
          </ac:grpSpMkLst>
        </pc:grpChg>
      </pc:sldChg>
      <pc:sldChg chg="del">
        <pc:chgData name="Gorka Antona Santamaria" userId="963c0016-51fd-4fd6-b70d-69f21114f89f" providerId="ADAL" clId="{6D4BEF41-5CC0-4493-8FC6-09EDD2B3A9EB}" dt="2021-09-14T08:56:27.217" v="178" actId="47"/>
        <pc:sldMkLst>
          <pc:docMk/>
          <pc:sldMk cId="381157292" sldId="326"/>
        </pc:sldMkLst>
      </pc:sldChg>
      <pc:sldChg chg="modSp mod">
        <pc:chgData name="Gorka Antona Santamaria" userId="963c0016-51fd-4fd6-b70d-69f21114f89f" providerId="ADAL" clId="{6D4BEF41-5CC0-4493-8FC6-09EDD2B3A9EB}" dt="2021-09-14T08:55:46.300" v="167" actId="1076"/>
        <pc:sldMkLst>
          <pc:docMk/>
          <pc:sldMk cId="2544256170" sldId="330"/>
        </pc:sldMkLst>
        <pc:spChg chg="mod">
          <ac:chgData name="Gorka Antona Santamaria" userId="963c0016-51fd-4fd6-b70d-69f21114f89f" providerId="ADAL" clId="{6D4BEF41-5CC0-4493-8FC6-09EDD2B3A9EB}" dt="2021-09-14T08:55:42.195" v="165" actId="1076"/>
          <ac:spMkLst>
            <pc:docMk/>
            <pc:sldMk cId="2544256170" sldId="330"/>
            <ac:spMk id="6" creationId="{00000000-0000-0000-0000-000000000000}"/>
          </ac:spMkLst>
        </pc:spChg>
        <pc:picChg chg="mod">
          <ac:chgData name="Gorka Antona Santamaria" userId="963c0016-51fd-4fd6-b70d-69f21114f89f" providerId="ADAL" clId="{6D4BEF41-5CC0-4493-8FC6-09EDD2B3A9EB}" dt="2021-09-14T08:55:46.300" v="167" actId="1076"/>
          <ac:picMkLst>
            <pc:docMk/>
            <pc:sldMk cId="2544256170" sldId="330"/>
            <ac:picMk id="4" creationId="{D94A81BD-9736-41C1-A10C-1D9ACAD392FB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47:59.573" v="41" actId="1037"/>
        <pc:sldMkLst>
          <pc:docMk/>
          <pc:sldMk cId="3466488616" sldId="343"/>
        </pc:sldMkLst>
        <pc:spChg chg="mod">
          <ac:chgData name="Gorka Antona Santamaria" userId="963c0016-51fd-4fd6-b70d-69f21114f89f" providerId="ADAL" clId="{6D4BEF41-5CC0-4493-8FC6-09EDD2B3A9EB}" dt="2021-09-14T08:47:04.167" v="19" actId="1076"/>
          <ac:spMkLst>
            <pc:docMk/>
            <pc:sldMk cId="3466488616" sldId="343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47:33.034" v="31" actId="14100"/>
          <ac:spMkLst>
            <pc:docMk/>
            <pc:sldMk cId="3466488616" sldId="343"/>
            <ac:spMk id="13" creationId="{002E0CCB-C3E0-4F4E-834A-9ABC64E8B52E}"/>
          </ac:spMkLst>
        </pc:spChg>
        <pc:spChg chg="mod">
          <ac:chgData name="Gorka Antona Santamaria" userId="963c0016-51fd-4fd6-b70d-69f21114f89f" providerId="ADAL" clId="{6D4BEF41-5CC0-4493-8FC6-09EDD2B3A9EB}" dt="2021-09-14T08:47:54.080" v="37" actId="14100"/>
          <ac:spMkLst>
            <pc:docMk/>
            <pc:sldMk cId="3466488616" sldId="343"/>
            <ac:spMk id="14" creationId="{4E2B1CCE-9DFD-4305-8581-B8C78FDC1FD4}"/>
          </ac:spMkLst>
        </pc:spChg>
        <pc:picChg chg="mod">
          <ac:chgData name="Gorka Antona Santamaria" userId="963c0016-51fd-4fd6-b70d-69f21114f89f" providerId="ADAL" clId="{6D4BEF41-5CC0-4493-8FC6-09EDD2B3A9EB}" dt="2021-09-14T08:47:15.884" v="24" actId="1076"/>
          <ac:picMkLst>
            <pc:docMk/>
            <pc:sldMk cId="3466488616" sldId="343"/>
            <ac:picMk id="3" creationId="{83EF3F40-B878-4126-9AFB-9906A0CD0C94}"/>
          </ac:picMkLst>
        </pc:picChg>
        <pc:picChg chg="mod">
          <ac:chgData name="Gorka Antona Santamaria" userId="963c0016-51fd-4fd6-b70d-69f21114f89f" providerId="ADAL" clId="{6D4BEF41-5CC0-4493-8FC6-09EDD2B3A9EB}" dt="2021-09-14T08:47:26.801" v="28" actId="1076"/>
          <ac:picMkLst>
            <pc:docMk/>
            <pc:sldMk cId="3466488616" sldId="343"/>
            <ac:picMk id="12" creationId="{852897AA-E66C-4B79-A178-B856D4805078}"/>
          </ac:picMkLst>
        </pc:picChg>
        <pc:picChg chg="mod">
          <ac:chgData name="Gorka Antona Santamaria" userId="963c0016-51fd-4fd6-b70d-69f21114f89f" providerId="ADAL" clId="{6D4BEF41-5CC0-4493-8FC6-09EDD2B3A9EB}" dt="2021-09-14T08:47:59.573" v="41" actId="1037"/>
          <ac:picMkLst>
            <pc:docMk/>
            <pc:sldMk cId="3466488616" sldId="343"/>
            <ac:picMk id="16" creationId="{0F6C4D57-6C95-416B-9063-34DB8DD3CD89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0:19.986" v="85" actId="1035"/>
        <pc:sldMkLst>
          <pc:docMk/>
          <pc:sldMk cId="547646036" sldId="402"/>
        </pc:sldMkLst>
        <pc:spChg chg="mod">
          <ac:chgData name="Gorka Antona Santamaria" userId="963c0016-51fd-4fd6-b70d-69f21114f89f" providerId="ADAL" clId="{6D4BEF41-5CC0-4493-8FC6-09EDD2B3A9EB}" dt="2021-09-14T08:50:02.006" v="77" actId="1076"/>
          <ac:spMkLst>
            <pc:docMk/>
            <pc:sldMk cId="547646036" sldId="402"/>
            <ac:spMk id="8" creationId="{8A652087-E15B-43CE-AF23-638AB13413BB}"/>
          </ac:spMkLst>
        </pc:spChg>
        <pc:spChg chg="mod">
          <ac:chgData name="Gorka Antona Santamaria" userId="963c0016-51fd-4fd6-b70d-69f21114f89f" providerId="ADAL" clId="{6D4BEF41-5CC0-4493-8FC6-09EDD2B3A9EB}" dt="2021-09-14T08:50:05.453" v="78" actId="1076"/>
          <ac:spMkLst>
            <pc:docMk/>
            <pc:sldMk cId="547646036" sldId="402"/>
            <ac:spMk id="10" creationId="{00000000-0000-0000-0000-000000000000}"/>
          </ac:spMkLst>
        </pc:spChg>
        <pc:picChg chg="mod modCrop">
          <ac:chgData name="Gorka Antona Santamaria" userId="963c0016-51fd-4fd6-b70d-69f21114f89f" providerId="ADAL" clId="{6D4BEF41-5CC0-4493-8FC6-09EDD2B3A9EB}" dt="2021-09-14T08:50:19.986" v="85" actId="1035"/>
          <ac:picMkLst>
            <pc:docMk/>
            <pc:sldMk cId="547646036" sldId="402"/>
            <ac:picMk id="3" creationId="{46371530-EDC0-4D2E-9C0D-8A5C2A357BB2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49:55.839" v="76" actId="20577"/>
        <pc:sldMkLst>
          <pc:docMk/>
          <pc:sldMk cId="264401196" sldId="497"/>
        </pc:sldMkLst>
        <pc:spChg chg="mod">
          <ac:chgData name="Gorka Antona Santamaria" userId="963c0016-51fd-4fd6-b70d-69f21114f89f" providerId="ADAL" clId="{6D4BEF41-5CC0-4493-8FC6-09EDD2B3A9EB}" dt="2021-09-14T08:49:45.018" v="71" actId="1076"/>
          <ac:spMkLst>
            <pc:docMk/>
            <pc:sldMk cId="264401196" sldId="497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49:55.839" v="76" actId="20577"/>
          <ac:spMkLst>
            <pc:docMk/>
            <pc:sldMk cId="264401196" sldId="497"/>
            <ac:spMk id="10" creationId="{00000000-0000-0000-0000-000000000000}"/>
          </ac:spMkLst>
        </pc:spChg>
      </pc:sldChg>
      <pc:sldChg chg="modSp mod">
        <pc:chgData name="Gorka Antona Santamaria" userId="963c0016-51fd-4fd6-b70d-69f21114f89f" providerId="ADAL" clId="{6D4BEF41-5CC0-4493-8FC6-09EDD2B3A9EB}" dt="2021-09-14T08:51:04.859" v="101" actId="115"/>
        <pc:sldMkLst>
          <pc:docMk/>
          <pc:sldMk cId="3381238446" sldId="498"/>
        </pc:sldMkLst>
        <pc:spChg chg="mod">
          <ac:chgData name="Gorka Antona Santamaria" userId="963c0016-51fd-4fd6-b70d-69f21114f89f" providerId="ADAL" clId="{6D4BEF41-5CC0-4493-8FC6-09EDD2B3A9EB}" dt="2021-09-14T08:50:47.316" v="96" actId="1076"/>
          <ac:spMkLst>
            <pc:docMk/>
            <pc:sldMk cId="3381238446" sldId="498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1:04.859" v="101" actId="115"/>
          <ac:spMkLst>
            <pc:docMk/>
            <pc:sldMk cId="3381238446" sldId="498"/>
            <ac:spMk id="10" creationId="{00000000-0000-0000-0000-000000000000}"/>
          </ac:spMkLst>
        </pc:spChg>
      </pc:sldChg>
      <pc:sldChg chg="modSp mod">
        <pc:chgData name="Gorka Antona Santamaria" userId="963c0016-51fd-4fd6-b70d-69f21114f89f" providerId="ADAL" clId="{6D4BEF41-5CC0-4493-8FC6-09EDD2B3A9EB}" dt="2021-09-14T08:57:14.625" v="189" actId="1076"/>
        <pc:sldMkLst>
          <pc:docMk/>
          <pc:sldMk cId="886935709" sldId="500"/>
        </pc:sldMkLst>
        <pc:spChg chg="mod">
          <ac:chgData name="Gorka Antona Santamaria" userId="963c0016-51fd-4fd6-b70d-69f21114f89f" providerId="ADAL" clId="{6D4BEF41-5CC0-4493-8FC6-09EDD2B3A9EB}" dt="2021-09-14T08:57:14.625" v="189" actId="1076"/>
          <ac:spMkLst>
            <pc:docMk/>
            <pc:sldMk cId="886935709" sldId="500"/>
            <ac:spMk id="3" creationId="{70AD6F9A-77AB-42C2-A792-0DBF37C3633A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18" creationId="{A2120E14-D058-4725-BF0B-B0B9978871DC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19" creationId="{F7B66328-58DB-46E3-9CE4-E1626E7AB123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20" creationId="{7A13801D-4659-4D94-BBCA-B68F64E441F6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21" creationId="{1C30EF06-6A5A-4E8B-B708-9DD72352EA47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25" creationId="{E2F883FA-CB5A-4387-9B11-393837BE1F1D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27" creationId="{C6BFF20D-C565-4C33-888F-7B6050C50196}"/>
          </ac:spMkLst>
        </pc:spChg>
        <pc:spChg chg="mod">
          <ac:chgData name="Gorka Antona Santamaria" userId="963c0016-51fd-4fd6-b70d-69f21114f89f" providerId="ADAL" clId="{6D4BEF41-5CC0-4493-8FC6-09EDD2B3A9EB}" dt="2021-09-14T08:57:11.514" v="188" actId="1076"/>
          <ac:spMkLst>
            <pc:docMk/>
            <pc:sldMk cId="886935709" sldId="500"/>
            <ac:spMk id="29" creationId="{BC55C743-4812-445F-BEA4-ACDAD87888F1}"/>
          </ac:spMkLst>
        </pc:spChg>
        <pc:picChg chg="mod">
          <ac:chgData name="Gorka Antona Santamaria" userId="963c0016-51fd-4fd6-b70d-69f21114f89f" providerId="ADAL" clId="{6D4BEF41-5CC0-4493-8FC6-09EDD2B3A9EB}" dt="2021-09-14T08:57:11.514" v="188" actId="1076"/>
          <ac:picMkLst>
            <pc:docMk/>
            <pc:sldMk cId="886935709" sldId="500"/>
            <ac:picMk id="8" creationId="{426F0A21-A140-4457-AF46-0027161DB88A}"/>
          </ac:picMkLst>
        </pc:picChg>
        <pc:picChg chg="mod">
          <ac:chgData name="Gorka Antona Santamaria" userId="963c0016-51fd-4fd6-b70d-69f21114f89f" providerId="ADAL" clId="{6D4BEF41-5CC0-4493-8FC6-09EDD2B3A9EB}" dt="2021-09-14T08:57:11.514" v="188" actId="1076"/>
          <ac:picMkLst>
            <pc:docMk/>
            <pc:sldMk cId="886935709" sldId="500"/>
            <ac:picMk id="15" creationId="{440E795C-AF4E-43C0-ACE3-06C950D3D271}"/>
          </ac:picMkLst>
        </pc:picChg>
        <pc:picChg chg="mod">
          <ac:chgData name="Gorka Antona Santamaria" userId="963c0016-51fd-4fd6-b70d-69f21114f89f" providerId="ADAL" clId="{6D4BEF41-5CC0-4493-8FC6-09EDD2B3A9EB}" dt="2021-09-14T08:57:11.514" v="188" actId="1076"/>
          <ac:picMkLst>
            <pc:docMk/>
            <pc:sldMk cId="886935709" sldId="500"/>
            <ac:picMk id="16" creationId="{D4470B69-5451-4268-B11E-0DB1F18677A9}"/>
          </ac:picMkLst>
        </pc:picChg>
        <pc:picChg chg="mod">
          <ac:chgData name="Gorka Antona Santamaria" userId="963c0016-51fd-4fd6-b70d-69f21114f89f" providerId="ADAL" clId="{6D4BEF41-5CC0-4493-8FC6-09EDD2B3A9EB}" dt="2021-09-14T08:57:11.514" v="188" actId="1076"/>
          <ac:picMkLst>
            <pc:docMk/>
            <pc:sldMk cId="886935709" sldId="500"/>
            <ac:picMk id="17" creationId="{F5D90BF4-AC02-4A18-8F29-BDD8AA84F61E}"/>
          </ac:picMkLst>
        </pc:picChg>
        <pc:cxnChg chg="mod">
          <ac:chgData name="Gorka Antona Santamaria" userId="963c0016-51fd-4fd6-b70d-69f21114f89f" providerId="ADAL" clId="{6D4BEF41-5CC0-4493-8FC6-09EDD2B3A9EB}" dt="2021-09-14T08:57:11.514" v="188" actId="1076"/>
          <ac:cxnSpMkLst>
            <pc:docMk/>
            <pc:sldMk cId="886935709" sldId="500"/>
            <ac:cxnSpMk id="23" creationId="{EE65CF13-7FC4-4A8F-ADF5-164AF90D9E5A}"/>
          </ac:cxnSpMkLst>
        </pc:cxnChg>
        <pc:cxnChg chg="mod">
          <ac:chgData name="Gorka Antona Santamaria" userId="963c0016-51fd-4fd6-b70d-69f21114f89f" providerId="ADAL" clId="{6D4BEF41-5CC0-4493-8FC6-09EDD2B3A9EB}" dt="2021-09-14T08:57:11.514" v="188" actId="1076"/>
          <ac:cxnSpMkLst>
            <pc:docMk/>
            <pc:sldMk cId="886935709" sldId="500"/>
            <ac:cxnSpMk id="26" creationId="{313D8BED-4B8E-4865-8C77-C61A83DC002E}"/>
          </ac:cxnSpMkLst>
        </pc:cxnChg>
        <pc:cxnChg chg="mod">
          <ac:chgData name="Gorka Antona Santamaria" userId="963c0016-51fd-4fd6-b70d-69f21114f89f" providerId="ADAL" clId="{6D4BEF41-5CC0-4493-8FC6-09EDD2B3A9EB}" dt="2021-09-14T08:57:11.514" v="188" actId="1076"/>
          <ac:cxnSpMkLst>
            <pc:docMk/>
            <pc:sldMk cId="886935709" sldId="500"/>
            <ac:cxnSpMk id="28" creationId="{C88B1854-F690-4731-A6A2-42D65D05BBDB}"/>
          </ac:cxnSpMkLst>
        </pc:cxnChg>
        <pc:cxnChg chg="mod">
          <ac:chgData name="Gorka Antona Santamaria" userId="963c0016-51fd-4fd6-b70d-69f21114f89f" providerId="ADAL" clId="{6D4BEF41-5CC0-4493-8FC6-09EDD2B3A9EB}" dt="2021-09-14T08:57:11.514" v="188" actId="1076"/>
          <ac:cxnSpMkLst>
            <pc:docMk/>
            <pc:sldMk cId="886935709" sldId="500"/>
            <ac:cxnSpMk id="30" creationId="{1CAC4F06-AA73-4EF6-B333-7416E53C479C}"/>
          </ac:cxnSpMkLst>
        </pc:cxnChg>
      </pc:sldChg>
      <pc:sldChg chg="modSp mod">
        <pc:chgData name="Gorka Antona Santamaria" userId="963c0016-51fd-4fd6-b70d-69f21114f89f" providerId="ADAL" clId="{6D4BEF41-5CC0-4493-8FC6-09EDD2B3A9EB}" dt="2021-09-14T09:00:03.223" v="223" actId="404"/>
        <pc:sldMkLst>
          <pc:docMk/>
          <pc:sldMk cId="3369935682" sldId="501"/>
        </pc:sldMkLst>
        <pc:spChg chg="mod">
          <ac:chgData name="Gorka Antona Santamaria" userId="963c0016-51fd-4fd6-b70d-69f21114f89f" providerId="ADAL" clId="{6D4BEF41-5CC0-4493-8FC6-09EDD2B3A9EB}" dt="2021-09-14T09:00:03.223" v="223" actId="404"/>
          <ac:spMkLst>
            <pc:docMk/>
            <pc:sldMk cId="3369935682" sldId="501"/>
            <ac:spMk id="2" creationId="{2D4B640D-4948-42ED-BCBF-5A4C3BAD6EF8}"/>
          </ac:spMkLst>
        </pc:spChg>
        <pc:spChg chg="mod">
          <ac:chgData name="Gorka Antona Santamaria" userId="963c0016-51fd-4fd6-b70d-69f21114f89f" providerId="ADAL" clId="{6D4BEF41-5CC0-4493-8FC6-09EDD2B3A9EB}" dt="2021-09-14T08:59:21.649" v="217" actId="14100"/>
          <ac:spMkLst>
            <pc:docMk/>
            <pc:sldMk cId="3369935682" sldId="501"/>
            <ac:spMk id="3" creationId="{70AD6F9A-77AB-42C2-A792-0DBF37C3633A}"/>
          </ac:spMkLst>
        </pc:spChg>
        <pc:spChg chg="mod">
          <ac:chgData name="Gorka Antona Santamaria" userId="963c0016-51fd-4fd6-b70d-69f21114f89f" providerId="ADAL" clId="{6D4BEF41-5CC0-4493-8FC6-09EDD2B3A9EB}" dt="2021-09-14T08:59:21.649" v="217" actId="14100"/>
          <ac:spMkLst>
            <pc:docMk/>
            <pc:sldMk cId="3369935682" sldId="501"/>
            <ac:spMk id="7" creationId="{46852ABE-58CF-4D00-9754-13FE2A605085}"/>
          </ac:spMkLst>
        </pc:spChg>
        <pc:picChg chg="mod">
          <ac:chgData name="Gorka Antona Santamaria" userId="963c0016-51fd-4fd6-b70d-69f21114f89f" providerId="ADAL" clId="{6D4BEF41-5CC0-4493-8FC6-09EDD2B3A9EB}" dt="2021-09-14T08:59:21.649" v="217" actId="14100"/>
          <ac:picMkLst>
            <pc:docMk/>
            <pc:sldMk cId="3369935682" sldId="501"/>
            <ac:picMk id="6" creationId="{006BFCC2-B25C-498D-B822-3BFB135E218B}"/>
          </ac:picMkLst>
        </pc:picChg>
        <pc:picChg chg="mod">
          <ac:chgData name="Gorka Antona Santamaria" userId="963c0016-51fd-4fd6-b70d-69f21114f89f" providerId="ADAL" clId="{6D4BEF41-5CC0-4493-8FC6-09EDD2B3A9EB}" dt="2021-09-14T08:59:37.981" v="221" actId="1076"/>
          <ac:picMkLst>
            <pc:docMk/>
            <pc:sldMk cId="3369935682" sldId="501"/>
            <ac:picMk id="9" creationId="{65368D19-954F-4161-9833-77D74DE3DB31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2:12.788" v="116" actId="14100"/>
        <pc:sldMkLst>
          <pc:docMk/>
          <pc:sldMk cId="2934513636" sldId="503"/>
        </pc:sldMkLst>
        <pc:spChg chg="mod">
          <ac:chgData name="Gorka Antona Santamaria" userId="963c0016-51fd-4fd6-b70d-69f21114f89f" providerId="ADAL" clId="{6D4BEF41-5CC0-4493-8FC6-09EDD2B3A9EB}" dt="2021-09-14T08:52:12.788" v="116" actId="14100"/>
          <ac:spMkLst>
            <pc:docMk/>
            <pc:sldMk cId="2934513636" sldId="503"/>
            <ac:spMk id="2" creationId="{68B15B6F-271F-4B25-A9A5-2168FF1DAA01}"/>
          </ac:spMkLst>
        </pc:spChg>
        <pc:spChg chg="mod">
          <ac:chgData name="Gorka Antona Santamaria" userId="963c0016-51fd-4fd6-b70d-69f21114f89f" providerId="ADAL" clId="{6D4BEF41-5CC0-4493-8FC6-09EDD2B3A9EB}" dt="2021-09-14T08:52:04.992" v="113" actId="1076"/>
          <ac:spMkLst>
            <pc:docMk/>
            <pc:sldMk cId="2934513636" sldId="503"/>
            <ac:spMk id="3" creationId="{C11F124B-EE7D-4078-A4BE-A04FAEA1FD4A}"/>
          </ac:spMkLst>
        </pc:spChg>
      </pc:sldChg>
      <pc:sldChg chg="del">
        <pc:chgData name="Gorka Antona Santamaria" userId="963c0016-51fd-4fd6-b70d-69f21114f89f" providerId="ADAL" clId="{6D4BEF41-5CC0-4493-8FC6-09EDD2B3A9EB}" dt="2021-09-14T08:56:58.343" v="186" actId="47"/>
        <pc:sldMkLst>
          <pc:docMk/>
          <pc:sldMk cId="432338459" sldId="508"/>
        </pc:sldMkLst>
      </pc:sldChg>
      <pc:sldChg chg="del">
        <pc:chgData name="Gorka Antona Santamaria" userId="963c0016-51fd-4fd6-b70d-69f21114f89f" providerId="ADAL" clId="{6D4BEF41-5CC0-4493-8FC6-09EDD2B3A9EB}" dt="2021-09-14T08:52:16.496" v="117" actId="47"/>
        <pc:sldMkLst>
          <pc:docMk/>
          <pc:sldMk cId="3487309800" sldId="510"/>
        </pc:sldMkLst>
      </pc:sldChg>
      <pc:sldChg chg="modSp mod">
        <pc:chgData name="Gorka Antona Santamaria" userId="963c0016-51fd-4fd6-b70d-69f21114f89f" providerId="ADAL" clId="{6D4BEF41-5CC0-4493-8FC6-09EDD2B3A9EB}" dt="2021-09-14T08:48:35.708" v="60" actId="1076"/>
        <pc:sldMkLst>
          <pc:docMk/>
          <pc:sldMk cId="1718520820" sldId="684"/>
        </pc:sldMkLst>
        <pc:spChg chg="mod">
          <ac:chgData name="Gorka Antona Santamaria" userId="963c0016-51fd-4fd6-b70d-69f21114f89f" providerId="ADAL" clId="{6D4BEF41-5CC0-4493-8FC6-09EDD2B3A9EB}" dt="2021-09-14T08:48:14.566" v="43" actId="1076"/>
          <ac:spMkLst>
            <pc:docMk/>
            <pc:sldMk cId="1718520820" sldId="684"/>
            <ac:spMk id="3" creationId="{F197DD44-0679-EC41-AB69-DC7F2A831DCE}"/>
          </ac:spMkLst>
        </pc:spChg>
        <pc:spChg chg="mod">
          <ac:chgData name="Gorka Antona Santamaria" userId="963c0016-51fd-4fd6-b70d-69f21114f89f" providerId="ADAL" clId="{6D4BEF41-5CC0-4493-8FC6-09EDD2B3A9EB}" dt="2021-09-14T08:48:35.708" v="60" actId="1076"/>
          <ac:spMkLst>
            <pc:docMk/>
            <pc:sldMk cId="1718520820" sldId="684"/>
            <ac:spMk id="5" creationId="{585BF8F0-17B4-E24F-86B5-EBBE52C1D750}"/>
          </ac:spMkLst>
        </pc:spChg>
        <pc:picChg chg="mod">
          <ac:chgData name="Gorka Antona Santamaria" userId="963c0016-51fd-4fd6-b70d-69f21114f89f" providerId="ADAL" clId="{6D4BEF41-5CC0-4493-8FC6-09EDD2B3A9EB}" dt="2021-09-14T08:48:21.094" v="46" actId="1076"/>
          <ac:picMkLst>
            <pc:docMk/>
            <pc:sldMk cId="1718520820" sldId="684"/>
            <ac:picMk id="2" creationId="{C70B1039-BC90-BF49-B401-91BC772D4841}"/>
          </ac:picMkLst>
        </pc:picChg>
      </pc:sldChg>
      <pc:sldChg chg="del">
        <pc:chgData name="Gorka Antona Santamaria" userId="963c0016-51fd-4fd6-b70d-69f21114f89f" providerId="ADAL" clId="{6D4BEF41-5CC0-4493-8FC6-09EDD2B3A9EB}" dt="2021-09-14T08:55:15.751" v="157" actId="47"/>
        <pc:sldMkLst>
          <pc:docMk/>
          <pc:sldMk cId="1134499904" sldId="686"/>
        </pc:sldMkLst>
      </pc:sldChg>
      <pc:sldChg chg="del">
        <pc:chgData name="Gorka Antona Santamaria" userId="963c0016-51fd-4fd6-b70d-69f21114f89f" providerId="ADAL" clId="{6D4BEF41-5CC0-4493-8FC6-09EDD2B3A9EB}" dt="2021-09-14T08:55:17.912" v="158" actId="47"/>
        <pc:sldMkLst>
          <pc:docMk/>
          <pc:sldMk cId="2185829673" sldId="687"/>
        </pc:sldMkLst>
      </pc:sldChg>
      <pc:sldChg chg="del">
        <pc:chgData name="Gorka Antona Santamaria" userId="963c0016-51fd-4fd6-b70d-69f21114f89f" providerId="ADAL" clId="{6D4BEF41-5CC0-4493-8FC6-09EDD2B3A9EB}" dt="2021-09-14T08:55:19.198" v="159" actId="47"/>
        <pc:sldMkLst>
          <pc:docMk/>
          <pc:sldMk cId="4109962422" sldId="688"/>
        </pc:sldMkLst>
      </pc:sldChg>
      <pc:sldChg chg="del">
        <pc:chgData name="Gorka Antona Santamaria" userId="963c0016-51fd-4fd6-b70d-69f21114f89f" providerId="ADAL" clId="{6D4BEF41-5CC0-4493-8FC6-09EDD2B3A9EB}" dt="2021-09-14T08:48:09.684" v="42" actId="47"/>
        <pc:sldMkLst>
          <pc:docMk/>
          <pc:sldMk cId="2028338565" sldId="690"/>
        </pc:sldMkLst>
      </pc:sldChg>
      <pc:sldChg chg="addSp modSp mod">
        <pc:chgData name="Gorka Antona Santamaria" userId="963c0016-51fd-4fd6-b70d-69f21114f89f" providerId="ADAL" clId="{6D4BEF41-5CC0-4493-8FC6-09EDD2B3A9EB}" dt="2021-09-14T10:23:28.242" v="235" actId="1076"/>
        <pc:sldMkLst>
          <pc:docMk/>
          <pc:sldMk cId="578372927" sldId="691"/>
        </pc:sldMkLst>
        <pc:spChg chg="add mod">
          <ac:chgData name="Gorka Antona Santamaria" userId="963c0016-51fd-4fd6-b70d-69f21114f89f" providerId="ADAL" clId="{6D4BEF41-5CC0-4493-8FC6-09EDD2B3A9EB}" dt="2021-09-14T10:23:21.167" v="234" actId="207"/>
          <ac:spMkLst>
            <pc:docMk/>
            <pc:sldMk cId="578372927" sldId="691"/>
            <ac:spMk id="2" creationId="{AF8BA900-6D17-482E-878D-0FC086918F7D}"/>
          </ac:spMkLst>
        </pc:spChg>
        <pc:spChg chg="mod">
          <ac:chgData name="Gorka Antona Santamaria" userId="963c0016-51fd-4fd6-b70d-69f21114f89f" providerId="ADAL" clId="{6D4BEF41-5CC0-4493-8FC6-09EDD2B3A9EB}" dt="2021-09-14T10:23:28.242" v="235" actId="1076"/>
          <ac:spMkLst>
            <pc:docMk/>
            <pc:sldMk cId="578372927" sldId="691"/>
            <ac:spMk id="6" creationId="{8941A003-34F9-4701-B5E0-F338BB7340B7}"/>
          </ac:spMkLst>
        </pc:spChg>
      </pc:sldChg>
      <pc:sldChg chg="modSp mod">
        <pc:chgData name="Gorka Antona Santamaria" userId="963c0016-51fd-4fd6-b70d-69f21114f89f" providerId="ADAL" clId="{6D4BEF41-5CC0-4493-8FC6-09EDD2B3A9EB}" dt="2021-09-14T10:23:04.149" v="232" actId="1076"/>
        <pc:sldMkLst>
          <pc:docMk/>
          <pc:sldMk cId="209857529" sldId="692"/>
        </pc:sldMkLst>
        <pc:spChg chg="mod">
          <ac:chgData name="Gorka Antona Santamaria" userId="963c0016-51fd-4fd6-b70d-69f21114f89f" providerId="ADAL" clId="{6D4BEF41-5CC0-4493-8FC6-09EDD2B3A9EB}" dt="2021-09-14T10:23:04.149" v="232" actId="1076"/>
          <ac:spMkLst>
            <pc:docMk/>
            <pc:sldMk cId="209857529" sldId="692"/>
            <ac:spMk id="2" creationId="{49AE4590-D5D1-4C6E-9E86-71DF83556E24}"/>
          </ac:spMkLst>
        </pc:spChg>
      </pc:sldChg>
      <pc:sldChg chg="modSp mod">
        <pc:chgData name="Gorka Antona Santamaria" userId="963c0016-51fd-4fd6-b70d-69f21114f89f" providerId="ADAL" clId="{6D4BEF41-5CC0-4493-8FC6-09EDD2B3A9EB}" dt="2021-09-14T08:58:38.625" v="207" actId="1035"/>
        <pc:sldMkLst>
          <pc:docMk/>
          <pc:sldMk cId="3990621049" sldId="694"/>
        </pc:sldMkLst>
        <pc:spChg chg="mod">
          <ac:chgData name="Gorka Antona Santamaria" userId="963c0016-51fd-4fd6-b70d-69f21114f89f" providerId="ADAL" clId="{6D4BEF41-5CC0-4493-8FC6-09EDD2B3A9EB}" dt="2021-09-14T08:58:38.625" v="207" actId="1035"/>
          <ac:spMkLst>
            <pc:docMk/>
            <pc:sldMk cId="3990621049" sldId="694"/>
            <ac:spMk id="2" creationId="{2D4B640D-4948-42ED-BCBF-5A4C3BAD6EF8}"/>
          </ac:spMkLst>
        </pc:spChg>
        <pc:spChg chg="mod">
          <ac:chgData name="Gorka Antona Santamaria" userId="963c0016-51fd-4fd6-b70d-69f21114f89f" providerId="ADAL" clId="{6D4BEF41-5CC0-4493-8FC6-09EDD2B3A9EB}" dt="2021-09-14T08:58:25.828" v="201" actId="1076"/>
          <ac:spMkLst>
            <pc:docMk/>
            <pc:sldMk cId="3990621049" sldId="694"/>
            <ac:spMk id="3" creationId="{70AD6F9A-77AB-42C2-A792-0DBF37C3633A}"/>
          </ac:spMkLst>
        </pc:spChg>
        <pc:spChg chg="mod">
          <ac:chgData name="Gorka Antona Santamaria" userId="963c0016-51fd-4fd6-b70d-69f21114f89f" providerId="ADAL" clId="{6D4BEF41-5CC0-4493-8FC6-09EDD2B3A9EB}" dt="2021-09-14T08:58:22.967" v="200" actId="1076"/>
          <ac:spMkLst>
            <pc:docMk/>
            <pc:sldMk cId="3990621049" sldId="694"/>
            <ac:spMk id="11" creationId="{CBA5D6F2-3D93-4F88-90F0-4C41D338E8EF}"/>
          </ac:spMkLst>
        </pc:spChg>
        <pc:picChg chg="mod">
          <ac:chgData name="Gorka Antona Santamaria" userId="963c0016-51fd-4fd6-b70d-69f21114f89f" providerId="ADAL" clId="{6D4BEF41-5CC0-4493-8FC6-09EDD2B3A9EB}" dt="2021-09-14T08:58:34.326" v="204" actId="1076"/>
          <ac:picMkLst>
            <pc:docMk/>
            <pc:sldMk cId="3990621049" sldId="694"/>
            <ac:picMk id="8" creationId="{ABB0FD81-19B8-4432-A4BC-B5EB7F3E3AAA}"/>
          </ac:picMkLst>
        </pc:picChg>
        <pc:picChg chg="mod">
          <ac:chgData name="Gorka Antona Santamaria" userId="963c0016-51fd-4fd6-b70d-69f21114f89f" providerId="ADAL" clId="{6D4BEF41-5CC0-4493-8FC6-09EDD2B3A9EB}" dt="2021-09-14T08:58:22.967" v="200" actId="1076"/>
          <ac:picMkLst>
            <pc:docMk/>
            <pc:sldMk cId="3990621049" sldId="694"/>
            <ac:picMk id="10" creationId="{49C381CA-A5EC-48DA-9063-AB890CFB1C20}"/>
          </ac:picMkLst>
        </pc:picChg>
      </pc:sldChg>
      <pc:sldChg chg="addSp modSp mod">
        <pc:chgData name="Gorka Antona Santamaria" userId="963c0016-51fd-4fd6-b70d-69f21114f89f" providerId="ADAL" clId="{6D4BEF41-5CC0-4493-8FC6-09EDD2B3A9EB}" dt="2021-09-14T08:46:52.897" v="17" actId="207"/>
        <pc:sldMkLst>
          <pc:docMk/>
          <pc:sldMk cId="17406865" sldId="695"/>
        </pc:sldMkLst>
        <pc:spChg chg="add mod">
          <ac:chgData name="Gorka Antona Santamaria" userId="963c0016-51fd-4fd6-b70d-69f21114f89f" providerId="ADAL" clId="{6D4BEF41-5CC0-4493-8FC6-09EDD2B3A9EB}" dt="2021-09-14T08:46:52.897" v="17" actId="207"/>
          <ac:spMkLst>
            <pc:docMk/>
            <pc:sldMk cId="17406865" sldId="695"/>
            <ac:spMk id="2" creationId="{ED6CC10D-760B-4422-B03F-218FED238988}"/>
          </ac:spMkLst>
        </pc:spChg>
        <pc:spChg chg="mod">
          <ac:chgData name="Gorka Antona Santamaria" userId="963c0016-51fd-4fd6-b70d-69f21114f89f" providerId="ADAL" clId="{6D4BEF41-5CC0-4493-8FC6-09EDD2B3A9EB}" dt="2021-09-14T08:45:56.589" v="0" actId="1076"/>
          <ac:spMkLst>
            <pc:docMk/>
            <pc:sldMk cId="17406865" sldId="695"/>
            <ac:spMk id="3" creationId="{F197DD44-0679-EC41-AB69-DC7F2A831DCE}"/>
          </ac:spMkLst>
        </pc:spChg>
        <pc:spChg chg="mod">
          <ac:chgData name="Gorka Antona Santamaria" userId="963c0016-51fd-4fd6-b70d-69f21114f89f" providerId="ADAL" clId="{6D4BEF41-5CC0-4493-8FC6-09EDD2B3A9EB}" dt="2021-09-14T08:46:37.824" v="14" actId="1036"/>
          <ac:spMkLst>
            <pc:docMk/>
            <pc:sldMk cId="17406865" sldId="695"/>
            <ac:spMk id="16" creationId="{6C8B8875-3C24-A44A-946E-F11CB2564F3F}"/>
          </ac:spMkLst>
        </pc:spChg>
        <pc:picChg chg="mod">
          <ac:chgData name="Gorka Antona Santamaria" userId="963c0016-51fd-4fd6-b70d-69f21114f89f" providerId="ADAL" clId="{6D4BEF41-5CC0-4493-8FC6-09EDD2B3A9EB}" dt="2021-09-14T08:46:07.917" v="5" actId="1076"/>
          <ac:picMkLst>
            <pc:docMk/>
            <pc:sldMk cId="17406865" sldId="695"/>
            <ac:picMk id="10" creationId="{44D91DDC-7183-4F29-AC4B-FF4E034652C5}"/>
          </ac:picMkLst>
        </pc:picChg>
        <pc:picChg chg="mod">
          <ac:chgData name="Gorka Antona Santamaria" userId="963c0016-51fd-4fd6-b70d-69f21114f89f" providerId="ADAL" clId="{6D4BEF41-5CC0-4493-8FC6-09EDD2B3A9EB}" dt="2021-09-14T08:46:05.996" v="4" actId="1076"/>
          <ac:picMkLst>
            <pc:docMk/>
            <pc:sldMk cId="17406865" sldId="695"/>
            <ac:picMk id="15" creationId="{7878603F-841D-4800-8EC9-24B428540605}"/>
          </ac:picMkLst>
        </pc:picChg>
        <pc:cxnChg chg="mod">
          <ac:chgData name="Gorka Antona Santamaria" userId="963c0016-51fd-4fd6-b70d-69f21114f89f" providerId="ADAL" clId="{6D4BEF41-5CC0-4493-8FC6-09EDD2B3A9EB}" dt="2021-09-14T08:46:13.480" v="6" actId="1076"/>
          <ac:cxnSpMkLst>
            <pc:docMk/>
            <pc:sldMk cId="17406865" sldId="695"/>
            <ac:cxnSpMk id="17" creationId="{ADEF5CD1-DCA2-4304-A50A-472189865DB1}"/>
          </ac:cxnSpMkLst>
        </pc:cxnChg>
        <pc:cxnChg chg="mod">
          <ac:chgData name="Gorka Antona Santamaria" userId="963c0016-51fd-4fd6-b70d-69f21114f89f" providerId="ADAL" clId="{6D4BEF41-5CC0-4493-8FC6-09EDD2B3A9EB}" dt="2021-09-14T08:46:19.244" v="7" actId="1076"/>
          <ac:cxnSpMkLst>
            <pc:docMk/>
            <pc:sldMk cId="17406865" sldId="695"/>
            <ac:cxnSpMk id="18" creationId="{81C4C0AC-A35D-4C99-84D0-C6974A9B5328}"/>
          </ac:cxnSpMkLst>
        </pc:cxnChg>
      </pc:sldChg>
      <pc:sldChg chg="modSp mod">
        <pc:chgData name="Gorka Antona Santamaria" userId="963c0016-51fd-4fd6-b70d-69f21114f89f" providerId="ADAL" clId="{6D4BEF41-5CC0-4493-8FC6-09EDD2B3A9EB}" dt="2021-09-14T08:51:43.401" v="109" actId="113"/>
        <pc:sldMkLst>
          <pc:docMk/>
          <pc:sldMk cId="1229548214" sldId="698"/>
        </pc:sldMkLst>
        <pc:spChg chg="mod">
          <ac:chgData name="Gorka Antona Santamaria" userId="963c0016-51fd-4fd6-b70d-69f21114f89f" providerId="ADAL" clId="{6D4BEF41-5CC0-4493-8FC6-09EDD2B3A9EB}" dt="2021-09-14T08:51:10.638" v="102" actId="1076"/>
          <ac:spMkLst>
            <pc:docMk/>
            <pc:sldMk cId="1229548214" sldId="698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1:43.401" v="109" actId="113"/>
          <ac:spMkLst>
            <pc:docMk/>
            <pc:sldMk cId="1229548214" sldId="698"/>
            <ac:spMk id="10" creationId="{00000000-0000-0000-0000-000000000000}"/>
          </ac:spMkLst>
        </pc:spChg>
      </pc:sldChg>
      <pc:sldChg chg="modSp mod">
        <pc:chgData name="Gorka Antona Santamaria" userId="963c0016-51fd-4fd6-b70d-69f21114f89f" providerId="ADAL" clId="{6D4BEF41-5CC0-4493-8FC6-09EDD2B3A9EB}" dt="2021-09-14T08:50:39.370" v="95" actId="1036"/>
        <pc:sldMkLst>
          <pc:docMk/>
          <pc:sldMk cId="3468428102" sldId="699"/>
        </pc:sldMkLst>
        <pc:spChg chg="mod">
          <ac:chgData name="Gorka Antona Santamaria" userId="963c0016-51fd-4fd6-b70d-69f21114f89f" providerId="ADAL" clId="{6D4BEF41-5CC0-4493-8FC6-09EDD2B3A9EB}" dt="2021-09-14T08:50:30.881" v="86" actId="1076"/>
          <ac:spMkLst>
            <pc:docMk/>
            <pc:sldMk cId="3468428102" sldId="699"/>
            <ac:spMk id="8" creationId="{8A652087-E15B-43CE-AF23-638AB13413BB}"/>
          </ac:spMkLst>
        </pc:spChg>
        <pc:spChg chg="mod">
          <ac:chgData name="Gorka Antona Santamaria" userId="963c0016-51fd-4fd6-b70d-69f21114f89f" providerId="ADAL" clId="{6D4BEF41-5CC0-4493-8FC6-09EDD2B3A9EB}" dt="2021-09-14T08:50:36.852" v="88" actId="14100"/>
          <ac:spMkLst>
            <pc:docMk/>
            <pc:sldMk cId="3468428102" sldId="699"/>
            <ac:spMk id="11" creationId="{AA7D9E51-08BF-4B1D-A33F-F711522D93D1}"/>
          </ac:spMkLst>
        </pc:spChg>
        <pc:picChg chg="mod">
          <ac:chgData name="Gorka Antona Santamaria" userId="963c0016-51fd-4fd6-b70d-69f21114f89f" providerId="ADAL" clId="{6D4BEF41-5CC0-4493-8FC6-09EDD2B3A9EB}" dt="2021-09-14T08:50:39.370" v="95" actId="1036"/>
          <ac:picMkLst>
            <pc:docMk/>
            <pc:sldMk cId="3468428102" sldId="699"/>
            <ac:picMk id="6" creationId="{14ACE1DD-EDC4-4C71-88C0-F8F4127E8C37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4:26.774" v="151" actId="14100"/>
        <pc:sldMkLst>
          <pc:docMk/>
          <pc:sldMk cId="2338614462" sldId="700"/>
        </pc:sldMkLst>
        <pc:spChg chg="mod">
          <ac:chgData name="Gorka Antona Santamaria" userId="963c0016-51fd-4fd6-b70d-69f21114f89f" providerId="ADAL" clId="{6D4BEF41-5CC0-4493-8FC6-09EDD2B3A9EB}" dt="2021-09-14T08:54:26.774" v="151" actId="14100"/>
          <ac:spMkLst>
            <pc:docMk/>
            <pc:sldMk cId="2338614462" sldId="700"/>
            <ac:spMk id="4" creationId="{E9CDDA20-8487-409D-BC9C-07A1CFB2B435}"/>
          </ac:spMkLst>
        </pc:spChg>
        <pc:spChg chg="mod">
          <ac:chgData name="Gorka Antona Santamaria" userId="963c0016-51fd-4fd6-b70d-69f21114f89f" providerId="ADAL" clId="{6D4BEF41-5CC0-4493-8FC6-09EDD2B3A9EB}" dt="2021-09-14T08:53:54.981" v="145" actId="1076"/>
          <ac:spMkLst>
            <pc:docMk/>
            <pc:sldMk cId="2338614462" sldId="700"/>
            <ac:spMk id="5" creationId="{870306B5-054E-414A-A8EF-66F4C333EA08}"/>
          </ac:spMkLst>
        </pc:spChg>
        <pc:spChg chg="mod">
          <ac:chgData name="Gorka Antona Santamaria" userId="963c0016-51fd-4fd6-b70d-69f21114f89f" providerId="ADAL" clId="{6D4BEF41-5CC0-4493-8FC6-09EDD2B3A9EB}" dt="2021-09-14T08:52:21.287" v="118" actId="1076"/>
          <ac:spMkLst>
            <pc:docMk/>
            <pc:sldMk cId="2338614462" sldId="700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4:19.985" v="150" actId="14100"/>
          <ac:spMkLst>
            <pc:docMk/>
            <pc:sldMk cId="2338614462" sldId="700"/>
            <ac:spMk id="7" creationId="{6CDD4F23-9DA1-446A-A108-1ED4D2A3702A}"/>
          </ac:spMkLst>
        </pc:spChg>
        <pc:spChg chg="mod">
          <ac:chgData name="Gorka Antona Santamaria" userId="963c0016-51fd-4fd6-b70d-69f21114f89f" providerId="ADAL" clId="{6D4BEF41-5CC0-4493-8FC6-09EDD2B3A9EB}" dt="2021-09-14T08:54:09.238" v="148" actId="14100"/>
          <ac:spMkLst>
            <pc:docMk/>
            <pc:sldMk cId="2338614462" sldId="700"/>
            <ac:spMk id="8" creationId="{AF26066C-B0C6-4F86-A474-C0B6CFE368FE}"/>
          </ac:spMkLst>
        </pc:spChg>
        <pc:spChg chg="mod">
          <ac:chgData name="Gorka Antona Santamaria" userId="963c0016-51fd-4fd6-b70d-69f21114f89f" providerId="ADAL" clId="{6D4BEF41-5CC0-4493-8FC6-09EDD2B3A9EB}" dt="2021-09-14T08:53:13.248" v="136" actId="1076"/>
          <ac:spMkLst>
            <pc:docMk/>
            <pc:sldMk cId="2338614462" sldId="700"/>
            <ac:spMk id="10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3:52.116" v="144" actId="1076"/>
          <ac:spMkLst>
            <pc:docMk/>
            <pc:sldMk cId="2338614462" sldId="700"/>
            <ac:spMk id="11" creationId="{35E8FFF9-15AD-4C10-9013-5067CBC64F9C}"/>
          </ac:spMkLst>
        </pc:spChg>
        <pc:picChg chg="mod">
          <ac:chgData name="Gorka Antona Santamaria" userId="963c0016-51fd-4fd6-b70d-69f21114f89f" providerId="ADAL" clId="{6D4BEF41-5CC0-4493-8FC6-09EDD2B3A9EB}" dt="2021-09-14T08:53:44.154" v="143" actId="1076"/>
          <ac:picMkLst>
            <pc:docMk/>
            <pc:sldMk cId="2338614462" sldId="700"/>
            <ac:picMk id="3" creationId="{10D1EC66-9747-46C0-B5AD-031747619550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5:08.970" v="156" actId="1076"/>
        <pc:sldMkLst>
          <pc:docMk/>
          <pc:sldMk cId="2954690362" sldId="701"/>
        </pc:sldMkLst>
        <pc:spChg chg="mod">
          <ac:chgData name="Gorka Antona Santamaria" userId="963c0016-51fd-4fd6-b70d-69f21114f89f" providerId="ADAL" clId="{6D4BEF41-5CC0-4493-8FC6-09EDD2B3A9EB}" dt="2021-09-14T08:55:08.970" v="156" actId="1076"/>
          <ac:spMkLst>
            <pc:docMk/>
            <pc:sldMk cId="2954690362" sldId="701"/>
            <ac:spMk id="5" creationId="{15AF5234-E095-4F60-8B0B-2D281B694A6F}"/>
          </ac:spMkLst>
        </pc:spChg>
        <pc:spChg chg="mod">
          <ac:chgData name="Gorka Antona Santamaria" userId="963c0016-51fd-4fd6-b70d-69f21114f89f" providerId="ADAL" clId="{6D4BEF41-5CC0-4493-8FC6-09EDD2B3A9EB}" dt="2021-09-14T08:54:46.203" v="152" actId="1076"/>
          <ac:spMkLst>
            <pc:docMk/>
            <pc:sldMk cId="2954690362" sldId="701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4:52.112" v="153" actId="1076"/>
          <ac:spMkLst>
            <pc:docMk/>
            <pc:sldMk cId="2954690362" sldId="701"/>
            <ac:spMk id="10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4:55.052" v="154" actId="1076"/>
          <ac:spMkLst>
            <pc:docMk/>
            <pc:sldMk cId="2954690362" sldId="701"/>
            <ac:spMk id="13" creationId="{DAD0A05C-98A3-4A09-AEC5-C9C292E0289D}"/>
          </ac:spMkLst>
        </pc:spChg>
        <pc:spChg chg="mod">
          <ac:chgData name="Gorka Antona Santamaria" userId="963c0016-51fd-4fd6-b70d-69f21114f89f" providerId="ADAL" clId="{6D4BEF41-5CC0-4493-8FC6-09EDD2B3A9EB}" dt="2021-09-14T08:55:00.707" v="155" actId="1076"/>
          <ac:spMkLst>
            <pc:docMk/>
            <pc:sldMk cId="2954690362" sldId="701"/>
            <ac:spMk id="14" creationId="{CC5DA3EE-BC17-4899-AE50-91B8A43885C1}"/>
          </ac:spMkLst>
        </pc:spChg>
        <pc:picChg chg="mod">
          <ac:chgData name="Gorka Antona Santamaria" userId="963c0016-51fd-4fd6-b70d-69f21114f89f" providerId="ADAL" clId="{6D4BEF41-5CC0-4493-8FC6-09EDD2B3A9EB}" dt="2021-09-14T08:54:52.112" v="153" actId="1076"/>
          <ac:picMkLst>
            <pc:docMk/>
            <pc:sldMk cId="2954690362" sldId="701"/>
            <ac:picMk id="4" creationId="{900F693A-A9DC-4BDF-99A5-FB162E8ADFDC}"/>
          </ac:picMkLst>
        </pc:picChg>
        <pc:picChg chg="mod">
          <ac:chgData name="Gorka Antona Santamaria" userId="963c0016-51fd-4fd6-b70d-69f21114f89f" providerId="ADAL" clId="{6D4BEF41-5CC0-4493-8FC6-09EDD2B3A9EB}" dt="2021-09-14T08:55:08.970" v="156" actId="1076"/>
          <ac:picMkLst>
            <pc:docMk/>
            <pc:sldMk cId="2954690362" sldId="701"/>
            <ac:picMk id="8" creationId="{6C21C83B-80A1-49C9-9E31-3EDF294A8295}"/>
          </ac:picMkLst>
        </pc:picChg>
        <pc:picChg chg="mod">
          <ac:chgData name="Gorka Antona Santamaria" userId="963c0016-51fd-4fd6-b70d-69f21114f89f" providerId="ADAL" clId="{6D4BEF41-5CC0-4493-8FC6-09EDD2B3A9EB}" dt="2021-09-14T08:55:00.707" v="155" actId="1076"/>
          <ac:picMkLst>
            <pc:docMk/>
            <pc:sldMk cId="2954690362" sldId="701"/>
            <ac:picMk id="16" creationId="{3063112B-374B-4514-A386-B050F5EDEDFB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8:06.929" v="199" actId="1035"/>
        <pc:sldMkLst>
          <pc:docMk/>
          <pc:sldMk cId="1569281156" sldId="702"/>
        </pc:sldMkLst>
        <pc:spChg chg="mod">
          <ac:chgData name="Gorka Antona Santamaria" userId="963c0016-51fd-4fd6-b70d-69f21114f89f" providerId="ADAL" clId="{6D4BEF41-5CC0-4493-8FC6-09EDD2B3A9EB}" dt="2021-09-14T08:57:35.357" v="190" actId="1076"/>
          <ac:spMkLst>
            <pc:docMk/>
            <pc:sldMk cId="1569281156" sldId="702"/>
            <ac:spMk id="3" creationId="{70AD6F9A-77AB-42C2-A792-0DBF37C3633A}"/>
          </ac:spMkLst>
        </pc:spChg>
        <pc:spChg chg="mod">
          <ac:chgData name="Gorka Antona Santamaria" userId="963c0016-51fd-4fd6-b70d-69f21114f89f" providerId="ADAL" clId="{6D4BEF41-5CC0-4493-8FC6-09EDD2B3A9EB}" dt="2021-09-14T08:58:06.929" v="199" actId="1035"/>
          <ac:spMkLst>
            <pc:docMk/>
            <pc:sldMk cId="1569281156" sldId="702"/>
            <ac:spMk id="6" creationId="{511FFA23-D7DE-4344-9B81-7CC4FE7F0DF5}"/>
          </ac:spMkLst>
        </pc:spChg>
        <pc:spChg chg="mod">
          <ac:chgData name="Gorka Antona Santamaria" userId="963c0016-51fd-4fd6-b70d-69f21114f89f" providerId="ADAL" clId="{6D4BEF41-5CC0-4493-8FC6-09EDD2B3A9EB}" dt="2021-09-14T08:57:45.547" v="191" actId="1076"/>
          <ac:spMkLst>
            <pc:docMk/>
            <pc:sldMk cId="1569281156" sldId="702"/>
            <ac:spMk id="13" creationId="{465AC83E-65C5-4DBA-AFDA-FA5D4FE94EEE}"/>
          </ac:spMkLst>
        </pc:spChg>
        <pc:picChg chg="mod">
          <ac:chgData name="Gorka Antona Santamaria" userId="963c0016-51fd-4fd6-b70d-69f21114f89f" providerId="ADAL" clId="{6D4BEF41-5CC0-4493-8FC6-09EDD2B3A9EB}" dt="2021-09-14T08:57:45.547" v="191" actId="1076"/>
          <ac:picMkLst>
            <pc:docMk/>
            <pc:sldMk cId="1569281156" sldId="702"/>
            <ac:picMk id="8" creationId="{426F0A21-A140-4457-AF46-0027161DB88A}"/>
          </ac:picMkLst>
        </pc:picChg>
        <pc:picChg chg="mod">
          <ac:chgData name="Gorka Antona Santamaria" userId="963c0016-51fd-4fd6-b70d-69f21114f89f" providerId="ADAL" clId="{6D4BEF41-5CC0-4493-8FC6-09EDD2B3A9EB}" dt="2021-09-14T08:58:01.185" v="197" actId="1036"/>
          <ac:picMkLst>
            <pc:docMk/>
            <pc:sldMk cId="1569281156" sldId="702"/>
            <ac:picMk id="12" creationId="{18B4B4AE-38FC-4BEA-A794-7B471DE4C590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9:06.663" v="214" actId="1076"/>
        <pc:sldMkLst>
          <pc:docMk/>
          <pc:sldMk cId="1311933665" sldId="703"/>
        </pc:sldMkLst>
        <pc:spChg chg="mod">
          <ac:chgData name="Gorka Antona Santamaria" userId="963c0016-51fd-4fd6-b70d-69f21114f89f" providerId="ADAL" clId="{6D4BEF41-5CC0-4493-8FC6-09EDD2B3A9EB}" dt="2021-09-14T08:58:53.864" v="210" actId="14100"/>
          <ac:spMkLst>
            <pc:docMk/>
            <pc:sldMk cId="1311933665" sldId="703"/>
            <ac:spMk id="2" creationId="{2D4B640D-4948-42ED-BCBF-5A4C3BAD6EF8}"/>
          </ac:spMkLst>
        </pc:spChg>
        <pc:spChg chg="mod">
          <ac:chgData name="Gorka Antona Santamaria" userId="963c0016-51fd-4fd6-b70d-69f21114f89f" providerId="ADAL" clId="{6D4BEF41-5CC0-4493-8FC6-09EDD2B3A9EB}" dt="2021-09-14T08:58:50.465" v="209" actId="1076"/>
          <ac:spMkLst>
            <pc:docMk/>
            <pc:sldMk cId="1311933665" sldId="703"/>
            <ac:spMk id="3" creationId="{70AD6F9A-77AB-42C2-A792-0DBF37C3633A}"/>
          </ac:spMkLst>
        </pc:spChg>
        <pc:spChg chg="mod">
          <ac:chgData name="Gorka Antona Santamaria" userId="963c0016-51fd-4fd6-b70d-69f21114f89f" providerId="ADAL" clId="{6D4BEF41-5CC0-4493-8FC6-09EDD2B3A9EB}" dt="2021-09-14T08:58:47.092" v="208" actId="1076"/>
          <ac:spMkLst>
            <pc:docMk/>
            <pc:sldMk cId="1311933665" sldId="703"/>
            <ac:spMk id="7" creationId="{46852ABE-58CF-4D00-9754-13FE2A605085}"/>
          </ac:spMkLst>
        </pc:spChg>
        <pc:spChg chg="mod">
          <ac:chgData name="Gorka Antona Santamaria" userId="963c0016-51fd-4fd6-b70d-69f21114f89f" providerId="ADAL" clId="{6D4BEF41-5CC0-4493-8FC6-09EDD2B3A9EB}" dt="2021-09-14T08:58:47.092" v="208" actId="1076"/>
          <ac:spMkLst>
            <pc:docMk/>
            <pc:sldMk cId="1311933665" sldId="703"/>
            <ac:spMk id="11" creationId="{6E47D32C-A905-42BF-ACA9-93B4AAEB4C96}"/>
          </ac:spMkLst>
        </pc:spChg>
        <pc:picChg chg="mod">
          <ac:chgData name="Gorka Antona Santamaria" userId="963c0016-51fd-4fd6-b70d-69f21114f89f" providerId="ADAL" clId="{6D4BEF41-5CC0-4493-8FC6-09EDD2B3A9EB}" dt="2021-09-14T08:58:47.092" v="208" actId="1076"/>
          <ac:picMkLst>
            <pc:docMk/>
            <pc:sldMk cId="1311933665" sldId="703"/>
            <ac:picMk id="6" creationId="{006BFCC2-B25C-498D-B822-3BFB135E218B}"/>
          </ac:picMkLst>
        </pc:picChg>
        <pc:picChg chg="mod">
          <ac:chgData name="Gorka Antona Santamaria" userId="963c0016-51fd-4fd6-b70d-69f21114f89f" providerId="ADAL" clId="{6D4BEF41-5CC0-4493-8FC6-09EDD2B3A9EB}" dt="2021-09-14T08:59:02.584" v="213" actId="1076"/>
          <ac:picMkLst>
            <pc:docMk/>
            <pc:sldMk cId="1311933665" sldId="703"/>
            <ac:picMk id="8" creationId="{6FF4E06F-8559-4E3C-A892-F959C8B15F21}"/>
          </ac:picMkLst>
        </pc:picChg>
        <pc:picChg chg="mod">
          <ac:chgData name="Gorka Antona Santamaria" userId="963c0016-51fd-4fd6-b70d-69f21114f89f" providerId="ADAL" clId="{6D4BEF41-5CC0-4493-8FC6-09EDD2B3A9EB}" dt="2021-09-14T08:59:06.663" v="214" actId="1076"/>
          <ac:picMkLst>
            <pc:docMk/>
            <pc:sldMk cId="1311933665" sldId="703"/>
            <ac:picMk id="10" creationId="{8D204D5F-ECA8-49F2-8A0C-FB6E03A7C2DF}"/>
          </ac:picMkLst>
        </pc:picChg>
      </pc:sldChg>
      <pc:sldChg chg="modSp mod">
        <pc:chgData name="Gorka Antona Santamaria" userId="963c0016-51fd-4fd6-b70d-69f21114f89f" providerId="ADAL" clId="{6D4BEF41-5CC0-4493-8FC6-09EDD2B3A9EB}" dt="2021-09-14T08:56:53.178" v="185" actId="1076"/>
        <pc:sldMkLst>
          <pc:docMk/>
          <pc:sldMk cId="2093642195" sldId="704"/>
        </pc:sldMkLst>
        <pc:spChg chg="mod">
          <ac:chgData name="Gorka Antona Santamaria" userId="963c0016-51fd-4fd6-b70d-69f21114f89f" providerId="ADAL" clId="{6D4BEF41-5CC0-4493-8FC6-09EDD2B3A9EB}" dt="2021-09-14T08:56:32.894" v="179" actId="1076"/>
          <ac:spMkLst>
            <pc:docMk/>
            <pc:sldMk cId="2093642195" sldId="704"/>
            <ac:spMk id="6" creationId="{00000000-0000-0000-0000-000000000000}"/>
          </ac:spMkLst>
        </pc:spChg>
        <pc:spChg chg="mod">
          <ac:chgData name="Gorka Antona Santamaria" userId="963c0016-51fd-4fd6-b70d-69f21114f89f" providerId="ADAL" clId="{6D4BEF41-5CC0-4493-8FC6-09EDD2B3A9EB}" dt="2021-09-14T08:56:45.979" v="183" actId="1076"/>
          <ac:spMkLst>
            <pc:docMk/>
            <pc:sldMk cId="2093642195" sldId="704"/>
            <ac:spMk id="10" creationId="{00000000-0000-0000-0000-000000000000}"/>
          </ac:spMkLst>
        </pc:spChg>
        <pc:picChg chg="mod">
          <ac:chgData name="Gorka Antona Santamaria" userId="963c0016-51fd-4fd6-b70d-69f21114f89f" providerId="ADAL" clId="{6D4BEF41-5CC0-4493-8FC6-09EDD2B3A9EB}" dt="2021-09-14T08:56:53.178" v="185" actId="1076"/>
          <ac:picMkLst>
            <pc:docMk/>
            <pc:sldMk cId="2093642195" sldId="704"/>
            <ac:picMk id="3" creationId="{C86FF236-F2F2-4C83-B15A-F3CFF9C4804A}"/>
          </ac:picMkLst>
        </pc:picChg>
      </pc:sldChg>
      <pc:sldMasterChg chg="modSp mod modSldLayout">
        <pc:chgData name="Gorka Antona Santamaria" userId="963c0016-51fd-4fd6-b70d-69f21114f89f" providerId="ADAL" clId="{6D4BEF41-5CC0-4493-8FC6-09EDD2B3A9EB}" dt="2021-09-14T10:22:41.058" v="231"/>
        <pc:sldMasterMkLst>
          <pc:docMk/>
          <pc:sldMasterMk cId="2983400856" sldId="2147483703"/>
        </pc:sldMasterMkLst>
        <pc:spChg chg="mod">
          <ac:chgData name="Gorka Antona Santamaria" userId="963c0016-51fd-4fd6-b70d-69f21114f89f" providerId="ADAL" clId="{6D4BEF41-5CC0-4493-8FC6-09EDD2B3A9EB}" dt="2021-09-14T10:21:50.998" v="227" actId="20577"/>
          <ac:spMkLst>
            <pc:docMk/>
            <pc:sldMasterMk cId="2983400856" sldId="2147483703"/>
            <ac:spMk id="13" creationId="{00000000-0000-0000-0000-000000000000}"/>
          </ac:spMkLst>
        </pc:spChg>
        <pc:sldLayoutChg chg="addSp modSp">
          <pc:chgData name="Gorka Antona Santamaria" userId="963c0016-51fd-4fd6-b70d-69f21114f89f" providerId="ADAL" clId="{6D4BEF41-5CC0-4493-8FC6-09EDD2B3A9EB}" dt="2021-09-14T10:22:33.124" v="228"/>
          <pc:sldLayoutMkLst>
            <pc:docMk/>
            <pc:sldMasterMk cId="2983400856" sldId="2147483703"/>
            <pc:sldLayoutMk cId="1615677206" sldId="2147483706"/>
          </pc:sldLayoutMkLst>
          <pc:spChg chg="add mod">
            <ac:chgData name="Gorka Antona Santamaria" userId="963c0016-51fd-4fd6-b70d-69f21114f89f" providerId="ADAL" clId="{6D4BEF41-5CC0-4493-8FC6-09EDD2B3A9EB}" dt="2021-09-14T10:22:33.124" v="228"/>
            <ac:spMkLst>
              <pc:docMk/>
              <pc:sldMasterMk cId="2983400856" sldId="2147483703"/>
              <pc:sldLayoutMk cId="1615677206" sldId="2147483706"/>
              <ac:spMk id="4" creationId="{63974C7A-41BF-418A-A738-9875608D7D7C}"/>
            </ac:spMkLst>
          </pc:spChg>
        </pc:sldLayoutChg>
        <pc:sldLayoutChg chg="addSp modSp">
          <pc:chgData name="Gorka Antona Santamaria" userId="963c0016-51fd-4fd6-b70d-69f21114f89f" providerId="ADAL" clId="{6D4BEF41-5CC0-4493-8FC6-09EDD2B3A9EB}" dt="2021-09-14T10:22:36.624" v="229"/>
          <pc:sldLayoutMkLst>
            <pc:docMk/>
            <pc:sldMasterMk cId="2983400856" sldId="2147483703"/>
            <pc:sldLayoutMk cId="3872835235" sldId="2147483708"/>
          </pc:sldLayoutMkLst>
          <pc:spChg chg="add mod">
            <ac:chgData name="Gorka Antona Santamaria" userId="963c0016-51fd-4fd6-b70d-69f21114f89f" providerId="ADAL" clId="{6D4BEF41-5CC0-4493-8FC6-09EDD2B3A9EB}" dt="2021-09-14T10:22:36.624" v="229"/>
            <ac:spMkLst>
              <pc:docMk/>
              <pc:sldMasterMk cId="2983400856" sldId="2147483703"/>
              <pc:sldLayoutMk cId="3872835235" sldId="2147483708"/>
              <ac:spMk id="6" creationId="{B5B6E786-90BF-4020-8FFB-E855ADE25004}"/>
            </ac:spMkLst>
          </pc:spChg>
        </pc:sldLayoutChg>
        <pc:sldLayoutChg chg="addSp modSp">
          <pc:chgData name="Gorka Antona Santamaria" userId="963c0016-51fd-4fd6-b70d-69f21114f89f" providerId="ADAL" clId="{6D4BEF41-5CC0-4493-8FC6-09EDD2B3A9EB}" dt="2021-09-14T10:22:38.392" v="230"/>
          <pc:sldLayoutMkLst>
            <pc:docMk/>
            <pc:sldMasterMk cId="2983400856" sldId="2147483703"/>
            <pc:sldLayoutMk cId="798005761" sldId="2147483709"/>
          </pc:sldLayoutMkLst>
          <pc:spChg chg="add mod">
            <ac:chgData name="Gorka Antona Santamaria" userId="963c0016-51fd-4fd6-b70d-69f21114f89f" providerId="ADAL" clId="{6D4BEF41-5CC0-4493-8FC6-09EDD2B3A9EB}" dt="2021-09-14T10:22:38.392" v="230"/>
            <ac:spMkLst>
              <pc:docMk/>
              <pc:sldMasterMk cId="2983400856" sldId="2147483703"/>
              <pc:sldLayoutMk cId="798005761" sldId="2147483709"/>
              <ac:spMk id="4" creationId="{A79BB5B7-2CDA-4856-BF7C-DC92AF019020}"/>
            </ac:spMkLst>
          </pc:spChg>
        </pc:sldLayoutChg>
        <pc:sldLayoutChg chg="addSp modSp">
          <pc:chgData name="Gorka Antona Santamaria" userId="963c0016-51fd-4fd6-b70d-69f21114f89f" providerId="ADAL" clId="{6D4BEF41-5CC0-4493-8FC6-09EDD2B3A9EB}" dt="2021-09-14T10:22:41.058" v="231"/>
          <pc:sldLayoutMkLst>
            <pc:docMk/>
            <pc:sldMasterMk cId="2983400856" sldId="2147483703"/>
            <pc:sldLayoutMk cId="3456687613" sldId="2147483711"/>
          </pc:sldLayoutMkLst>
          <pc:spChg chg="add mod">
            <ac:chgData name="Gorka Antona Santamaria" userId="963c0016-51fd-4fd6-b70d-69f21114f89f" providerId="ADAL" clId="{6D4BEF41-5CC0-4493-8FC6-09EDD2B3A9EB}" dt="2021-09-14T10:22:41.058" v="231"/>
            <ac:spMkLst>
              <pc:docMk/>
              <pc:sldMasterMk cId="2983400856" sldId="2147483703"/>
              <pc:sldLayoutMk cId="3456687613" sldId="2147483711"/>
              <ac:spMk id="4" creationId="{B4E4A02D-ABF9-42AF-BCC9-1DC762E5CD80}"/>
            </ac:spMkLst>
          </pc:spChg>
        </pc:sldLayoutChg>
      </pc:sldMasterChg>
      <pc:sldMasterChg chg="modSldLayout">
        <pc:chgData name="Gorka Antona Santamaria" userId="963c0016-51fd-4fd6-b70d-69f21114f89f" providerId="ADAL" clId="{6D4BEF41-5CC0-4493-8FC6-09EDD2B3A9EB}" dt="2021-09-14T10:23:45.444" v="239" actId="20577"/>
        <pc:sldMasterMkLst>
          <pc:docMk/>
          <pc:sldMasterMk cId="3608705916" sldId="2147483780"/>
        </pc:sldMasterMkLst>
        <pc:sldLayoutChg chg="modSp mod">
          <pc:chgData name="Gorka Antona Santamaria" userId="963c0016-51fd-4fd6-b70d-69f21114f89f" providerId="ADAL" clId="{6D4BEF41-5CC0-4493-8FC6-09EDD2B3A9EB}" dt="2021-09-14T10:23:45.444" v="239" actId="20577"/>
          <pc:sldLayoutMkLst>
            <pc:docMk/>
            <pc:sldMasterMk cId="3608705916" sldId="2147483780"/>
            <pc:sldLayoutMk cId="4149292352" sldId="2147483798"/>
          </pc:sldLayoutMkLst>
          <pc:spChg chg="mod">
            <ac:chgData name="Gorka Antona Santamaria" userId="963c0016-51fd-4fd6-b70d-69f21114f89f" providerId="ADAL" clId="{6D4BEF41-5CC0-4493-8FC6-09EDD2B3A9EB}" dt="2021-09-14T10:23:45.444" v="239" actId="20577"/>
            <ac:spMkLst>
              <pc:docMk/>
              <pc:sldMasterMk cId="3608705916" sldId="2147483780"/>
              <pc:sldLayoutMk cId="4149292352" sldId="2147483798"/>
              <ac:spMk id="7" creationId="{00000000-0000-0000-0000-000000000000}"/>
            </ac:spMkLst>
          </pc:spChg>
        </pc:sldLayoutChg>
      </pc:sldMasterChg>
    </pc:docChg>
  </pc:docChgLst>
  <pc:docChgLst>
    <pc:chgData name="Julie Poole (jumyatt)" userId="c0965fe1-9ea3-4e7b-82ee-37207a9ff264" providerId="ADAL" clId="{01609D73-A06D-47AB-9351-4AF7C384F2B8}"/>
    <pc:docChg chg="undo custSel addSld delSld modSld">
      <pc:chgData name="Julie Poole (jumyatt)" userId="c0965fe1-9ea3-4e7b-82ee-37207a9ff264" providerId="ADAL" clId="{01609D73-A06D-47AB-9351-4AF7C384F2B8}" dt="2022-02-21T15:12:45.879" v="21" actId="47"/>
      <pc:docMkLst>
        <pc:docMk/>
      </pc:docMkLst>
      <pc:sldChg chg="add del">
        <pc:chgData name="Julie Poole (jumyatt)" userId="c0965fe1-9ea3-4e7b-82ee-37207a9ff264" providerId="ADAL" clId="{01609D73-A06D-47AB-9351-4AF7C384F2B8}" dt="2022-02-21T15:12:45.879" v="21" actId="47"/>
        <pc:sldMkLst>
          <pc:docMk/>
          <pc:sldMk cId="626490136" sldId="526"/>
        </pc:sldMkLst>
      </pc:sldChg>
      <pc:sldChg chg="addSp delSp modSp mod">
        <pc:chgData name="Julie Poole (jumyatt)" userId="c0965fe1-9ea3-4e7b-82ee-37207a9ff264" providerId="ADAL" clId="{01609D73-A06D-47AB-9351-4AF7C384F2B8}" dt="2022-02-07T16:02:29.990" v="19" actId="1076"/>
        <pc:sldMkLst>
          <pc:docMk/>
          <pc:sldMk cId="3628149032" sldId="685"/>
        </pc:sldMkLst>
        <pc:spChg chg="del">
          <ac:chgData name="Julie Poole (jumyatt)" userId="c0965fe1-9ea3-4e7b-82ee-37207a9ff264" providerId="ADAL" clId="{01609D73-A06D-47AB-9351-4AF7C384F2B8}" dt="2022-02-07T16:02:19.886" v="16" actId="478"/>
          <ac:spMkLst>
            <pc:docMk/>
            <pc:sldMk cId="3628149032" sldId="685"/>
            <ac:spMk id="8" creationId="{54F4D600-B901-4E5D-9D5A-062F79158CB5}"/>
          </ac:spMkLst>
        </pc:spChg>
        <pc:spChg chg="del">
          <ac:chgData name="Julie Poole (jumyatt)" userId="c0965fe1-9ea3-4e7b-82ee-37207a9ff264" providerId="ADAL" clId="{01609D73-A06D-47AB-9351-4AF7C384F2B8}" dt="2022-02-07T16:02:20.903" v="17" actId="478"/>
          <ac:spMkLst>
            <pc:docMk/>
            <pc:sldMk cId="3628149032" sldId="685"/>
            <ac:spMk id="9" creationId="{440EA504-9EED-4F93-BDA3-2B5D991155CF}"/>
          </ac:spMkLst>
        </pc:spChg>
        <pc:spChg chg="del">
          <ac:chgData name="Julie Poole (jumyatt)" userId="c0965fe1-9ea3-4e7b-82ee-37207a9ff264" providerId="ADAL" clId="{01609D73-A06D-47AB-9351-4AF7C384F2B8}" dt="2022-02-07T16:02:18.064" v="15" actId="478"/>
          <ac:spMkLst>
            <pc:docMk/>
            <pc:sldMk cId="3628149032" sldId="685"/>
            <ac:spMk id="10" creationId="{462D0EBE-61E1-4570-9F32-D05DD9E54FCB}"/>
          </ac:spMkLst>
        </pc:spChg>
        <pc:picChg chg="add mod">
          <ac:chgData name="Julie Poole (jumyatt)" userId="c0965fe1-9ea3-4e7b-82ee-37207a9ff264" providerId="ADAL" clId="{01609D73-A06D-47AB-9351-4AF7C384F2B8}" dt="2022-02-07T16:02:29.990" v="19" actId="1076"/>
          <ac:picMkLst>
            <pc:docMk/>
            <pc:sldMk cId="3628149032" sldId="685"/>
            <ac:picMk id="3" creationId="{182226E9-A83A-4902-B74B-D2CD9A8233AF}"/>
          </ac:picMkLst>
        </pc:picChg>
        <pc:picChg chg="del">
          <ac:chgData name="Julie Poole (jumyatt)" userId="c0965fe1-9ea3-4e7b-82ee-37207a9ff264" providerId="ADAL" clId="{01609D73-A06D-47AB-9351-4AF7C384F2B8}" dt="2022-02-07T16:02:08.730" v="11" actId="478"/>
          <ac:picMkLst>
            <pc:docMk/>
            <pc:sldMk cId="3628149032" sldId="685"/>
            <ac:picMk id="5" creationId="{D7C178FA-EF61-4093-8C7E-589AF2D38F96}"/>
          </ac:picMkLst>
        </pc:picChg>
      </pc:sldChg>
      <pc:sldChg chg="modSp mod">
        <pc:chgData name="Julie Poole (jumyatt)" userId="c0965fe1-9ea3-4e7b-82ee-37207a9ff264" providerId="ADAL" clId="{01609D73-A06D-47AB-9351-4AF7C384F2B8}" dt="2022-02-07T15:56:21.184" v="10" actId="20577"/>
        <pc:sldMkLst>
          <pc:docMk/>
          <pc:sldMk cId="209857529" sldId="692"/>
        </pc:sldMkLst>
        <pc:spChg chg="mod">
          <ac:chgData name="Julie Poole (jumyatt)" userId="c0965fe1-9ea3-4e7b-82ee-37207a9ff264" providerId="ADAL" clId="{01609D73-A06D-47AB-9351-4AF7C384F2B8}" dt="2022-02-07T15:56:21.184" v="10" actId="20577"/>
          <ac:spMkLst>
            <pc:docMk/>
            <pc:sldMk cId="209857529" sldId="692"/>
            <ac:spMk id="10" creationId="{9EA1F6D1-16A0-4D43-BCEF-186B59002583}"/>
          </ac:spMkLst>
        </pc:spChg>
      </pc:sldChg>
      <pc:sldChg chg="add">
        <pc:chgData name="Julie Poole (jumyatt)" userId="c0965fe1-9ea3-4e7b-82ee-37207a9ff264" providerId="ADAL" clId="{01609D73-A06D-47AB-9351-4AF7C384F2B8}" dt="2022-02-07T15:54:08.524" v="0"/>
        <pc:sldMkLst>
          <pc:docMk/>
          <pc:sldMk cId="3301527136" sldId="706"/>
        </pc:sldMkLst>
      </pc:sldChg>
    </pc:docChg>
  </pc:docChgLst>
  <pc:docChgLst>
    <pc:chgData name="Gorka Antona Santamaria (gantonas)" userId="963c0016-51fd-4fd6-b70d-69f21114f89f" providerId="ADAL" clId="{916E1CB8-8253-46AC-A99E-6D9FB26BEF67}"/>
    <pc:docChg chg="modSld">
      <pc:chgData name="Gorka Antona Santamaria (gantonas)" userId="963c0016-51fd-4fd6-b70d-69f21114f89f" providerId="ADAL" clId="{916E1CB8-8253-46AC-A99E-6D9FB26BEF67}" dt="2021-10-28T07:26:47.175" v="2" actId="20577"/>
      <pc:docMkLst>
        <pc:docMk/>
      </pc:docMkLst>
      <pc:sldChg chg="modNotesTx">
        <pc:chgData name="Gorka Antona Santamaria (gantonas)" userId="963c0016-51fd-4fd6-b70d-69f21114f89f" providerId="ADAL" clId="{916E1CB8-8253-46AC-A99E-6D9FB26BEF67}" dt="2021-10-28T07:26:39.240" v="0" actId="20577"/>
        <pc:sldMkLst>
          <pc:docMk/>
          <pc:sldMk cId="3628149032" sldId="685"/>
        </pc:sldMkLst>
      </pc:sldChg>
      <pc:sldChg chg="modNotesTx">
        <pc:chgData name="Gorka Antona Santamaria (gantonas)" userId="963c0016-51fd-4fd6-b70d-69f21114f89f" providerId="ADAL" clId="{916E1CB8-8253-46AC-A99E-6D9FB26BEF67}" dt="2021-10-28T07:26:41.937" v="1" actId="20577"/>
        <pc:sldMkLst>
          <pc:docMk/>
          <pc:sldMk cId="3520544638" sldId="696"/>
        </pc:sldMkLst>
      </pc:sldChg>
      <pc:sldChg chg="modNotesTx">
        <pc:chgData name="Gorka Antona Santamaria (gantonas)" userId="963c0016-51fd-4fd6-b70d-69f21114f89f" providerId="ADAL" clId="{916E1CB8-8253-46AC-A99E-6D9FB26BEF67}" dt="2021-10-28T07:26:47.175" v="2" actId="20577"/>
        <pc:sldMkLst>
          <pc:docMk/>
          <pc:sldMk cId="3770256632" sldId="6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4714" tIns="47358" rIns="94714" bIns="4735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4714" tIns="47358" rIns="94714" bIns="47358" rtlCol="0"/>
          <a:lstStyle>
            <a:lvl1pPr algn="r">
              <a:defRPr sz="1200"/>
            </a:lvl1pPr>
          </a:lstStyle>
          <a:p>
            <a:fld id="{666E7087-8030-4770-888C-BECD8962D211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8154"/>
          </a:xfrm>
          <a:prstGeom prst="rect">
            <a:avLst/>
          </a:prstGeom>
        </p:spPr>
        <p:txBody>
          <a:bodyPr vert="horz" lIns="94714" tIns="47358" rIns="94714" bIns="4735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8154"/>
          </a:xfrm>
          <a:prstGeom prst="rect">
            <a:avLst/>
          </a:prstGeom>
        </p:spPr>
        <p:txBody>
          <a:bodyPr vert="horz" lIns="94714" tIns="47358" rIns="94714" bIns="47358" rtlCol="0" anchor="b"/>
          <a:lstStyle>
            <a:lvl1pPr algn="r">
              <a:defRPr sz="1200"/>
            </a:lvl1pPr>
          </a:lstStyle>
          <a:p>
            <a:fld id="{857081DA-6B78-40B7-B929-17D1F80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3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67373" cy="468474"/>
          </a:xfrm>
          <a:prstGeom prst="rect">
            <a:avLst/>
          </a:prstGeom>
        </p:spPr>
        <p:txBody>
          <a:bodyPr vert="horz" lIns="92949" tIns="46474" rIns="92949" bIns="4647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101" y="0"/>
            <a:ext cx="3067373" cy="468474"/>
          </a:xfrm>
          <a:prstGeom prst="rect">
            <a:avLst/>
          </a:prstGeom>
        </p:spPr>
        <p:txBody>
          <a:bodyPr vert="horz" lIns="92949" tIns="46474" rIns="92949" bIns="46474" rtlCol="0"/>
          <a:lstStyle>
            <a:lvl1pPr algn="r">
              <a:defRPr sz="1200"/>
            </a:lvl1pPr>
          </a:lstStyle>
          <a:p>
            <a:fld id="{B972C3D3-4DE4-4B66-9B56-F4B5ADA3CA0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9" tIns="46474" rIns="92949" bIns="464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349" y="4448100"/>
            <a:ext cx="5660378" cy="4213065"/>
          </a:xfrm>
          <a:prstGeom prst="rect">
            <a:avLst/>
          </a:prstGeom>
        </p:spPr>
        <p:txBody>
          <a:bodyPr vert="horz" lIns="92949" tIns="46474" rIns="92949" bIns="4647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93002"/>
            <a:ext cx="3067373" cy="468474"/>
          </a:xfrm>
          <a:prstGeom prst="rect">
            <a:avLst/>
          </a:prstGeom>
        </p:spPr>
        <p:txBody>
          <a:bodyPr vert="horz" lIns="92949" tIns="46474" rIns="92949" bIns="4647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101" y="8893002"/>
            <a:ext cx="3067373" cy="468474"/>
          </a:xfrm>
          <a:prstGeom prst="rect">
            <a:avLst/>
          </a:prstGeom>
        </p:spPr>
        <p:txBody>
          <a:bodyPr vert="horz" lIns="92949" tIns="46474" rIns="92949" bIns="46474" rtlCol="0" anchor="b"/>
          <a:lstStyle>
            <a:lvl1pPr algn="r">
              <a:defRPr sz="1200"/>
            </a:lvl1pPr>
          </a:lstStyle>
          <a:p>
            <a:fld id="{25CE2093-4727-4306-8839-0A39EC5AA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1675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CE2093-4727-4306-8839-0A39EC5AA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0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1675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CE2093-4727-4306-8839-0A39EC5AA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3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1675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CE2093-4727-4306-8839-0A39EC5AA2E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5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1675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73D15-B04F-0F47-955C-EAEBB98AE6C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8" y="5142320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8" y="5430231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8" y="5798355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7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74" indent="0">
              <a:buNone/>
              <a:defRPr/>
            </a:lvl2pPr>
            <a:lvl3pPr marL="427391" indent="0">
              <a:buNone/>
              <a:defRPr/>
            </a:lvl3pPr>
            <a:lvl4pPr marL="516682" indent="0">
              <a:buNone/>
              <a:defRPr/>
            </a:lvl4pPr>
            <a:lvl5pPr marL="601206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41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94" indent="-171446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89" indent="-165096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83" indent="-109536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12" indent="-171410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24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8" indent="-114297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15" indent="-114297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12" indent="-114297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10" indent="-114297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8" indent="-114297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15" indent="-114297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12" indent="-114297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10" indent="-114297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57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8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637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4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2" y="5530966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60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1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2" y="5530966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60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54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7" y="1797055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84" marR="0" indent="-285684" algn="ctr" defTabSz="457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82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8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09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18" indent="-114297">
              <a:lnSpc>
                <a:spcPct val="95000"/>
              </a:lnSpc>
              <a:spcBef>
                <a:spcPts val="451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15" indent="-114297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12" indent="-114297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10" indent="-114297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73711"/>
            <a:ext cx="47578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9946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 userDrawn="1">
          <p15:clr>
            <a:srgbClr val="FBAE40"/>
          </p15:clr>
        </p15:guide>
        <p15:guide id="3" pos="34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3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22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169858" indent="-16985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594" algn="l"/>
              </a:tabLst>
              <a:defRPr sz="2400"/>
            </a:lvl1pPr>
            <a:lvl2pPr marL="346066" indent="-17144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189" indent="-11747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60" indent="-11747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20" indent="-112711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8" y="6373711"/>
            <a:ext cx="46223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0553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22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14297" indent="-114297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594" indent="-114297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891" indent="-114297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189" indent="-123822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60" indent="-117472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1" y="2213126"/>
            <a:ext cx="5078396" cy="3908277"/>
          </a:xfrm>
          <a:prstGeom prst="rect">
            <a:avLst/>
          </a:prstGeom>
        </p:spPr>
        <p:txBody>
          <a:bodyPr/>
          <a:lstStyle>
            <a:lvl1pPr marL="114297" indent="-114297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594" indent="-114297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891" indent="-114297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189" indent="-123822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60" indent="-117472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1"/>
            <a:ext cx="44789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37497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0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9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8" y="709089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8" y="5416473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8" y="6373711"/>
            <a:ext cx="381755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2202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8" y="709089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73711"/>
            <a:ext cx="43514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8574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1"/>
            <a:ext cx="392911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1742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4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73711"/>
            <a:ext cx="439926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7402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8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1"/>
            <a:ext cx="423989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8185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8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1"/>
            <a:ext cx="454270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621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8" y="2838774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26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32757"/>
            <a:ext cx="10972800" cy="4577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981" y="6384520"/>
            <a:ext cx="718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8C153D81-F5B7-1740-81E0-7E0F97DB5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2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2313" y="2776120"/>
            <a:ext cx="10972800" cy="652885"/>
          </a:xfrm>
        </p:spPr>
        <p:txBody>
          <a:bodyPr lIns="0" rIns="0">
            <a:noAutofit/>
          </a:bodyPr>
          <a:lstStyle>
            <a:lvl1pPr algn="ctr">
              <a:defRPr sz="4000" b="1">
                <a:solidFill>
                  <a:srgbClr val="F78D2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>
            <a:gsLst>
              <a:gs pos="0">
                <a:srgbClr val="62B4E4"/>
              </a:gs>
              <a:gs pos="50000">
                <a:srgbClr val="A5CEEE"/>
              </a:gs>
              <a:gs pos="100000">
                <a:srgbClr val="62B4E4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711202" y="4427530"/>
            <a:ext cx="2978087" cy="821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8"/>
          <a:stretch/>
        </p:blipFill>
        <p:spPr>
          <a:xfrm>
            <a:off x="6659277" y="4811580"/>
            <a:ext cx="4875761" cy="20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4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433" y="0"/>
            <a:ext cx="12192000" cy="3200400"/>
          </a:xfrm>
          <a:prstGeom prst="rect">
            <a:avLst/>
          </a:prstGeom>
          <a:gradFill>
            <a:gsLst>
              <a:gs pos="0">
                <a:srgbClr val="62B4E4"/>
              </a:gs>
              <a:gs pos="50000">
                <a:srgbClr val="A5CEEE"/>
              </a:gs>
              <a:gs pos="100000">
                <a:srgbClr val="62B4E4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969455" y="2315260"/>
            <a:ext cx="5376700" cy="652885"/>
          </a:xfrm>
        </p:spPr>
        <p:txBody>
          <a:bodyPr lIns="0" rIns="0" anchor="t">
            <a:noAutofit/>
          </a:bodyPr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988907" y="3505810"/>
            <a:ext cx="5364480" cy="1689820"/>
          </a:xfrm>
        </p:spPr>
        <p:txBody>
          <a:bodyPr lIns="0" rIns="0">
            <a:noAutofit/>
          </a:bodyPr>
          <a:lstStyle>
            <a:lvl1pPr marL="0" indent="0">
              <a:buClr>
                <a:schemeClr val="bg1"/>
              </a:buClr>
              <a:buFont typeface="Wingdings" pitchFamily="2" charset="2"/>
              <a:buNone/>
              <a:defRPr sz="1800">
                <a:solidFill>
                  <a:srgbClr val="939598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2" t="40837"/>
          <a:stretch/>
        </p:blipFill>
        <p:spPr>
          <a:xfrm>
            <a:off x="0" y="5"/>
            <a:ext cx="2818773" cy="115258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3" r="14185"/>
          <a:stretch/>
        </p:blipFill>
        <p:spPr>
          <a:xfrm>
            <a:off x="7860495" y="5"/>
            <a:ext cx="4336940" cy="2315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33" y="166933"/>
            <a:ext cx="1272035" cy="95402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392" y="305723"/>
            <a:ext cx="631109" cy="4733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03" y="1618756"/>
            <a:ext cx="395895" cy="296921"/>
          </a:xfrm>
          <a:prstGeom prst="rect">
            <a:avLst/>
          </a:prstGeom>
        </p:spPr>
      </p:pic>
      <p:sp>
        <p:nvSpPr>
          <p:cNvPr id="31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681568" y="1600200"/>
            <a:ext cx="3928533" cy="440213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3" t="-4600" r="-1"/>
          <a:stretch/>
        </p:blipFill>
        <p:spPr>
          <a:xfrm>
            <a:off x="3330841" y="855870"/>
            <a:ext cx="2847963" cy="16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29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0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974C7A-41BF-418A-A738-9875608D7D7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6908" y="6373711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5677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9" y="5142321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9" y="5430232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9" y="579835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7" y="4058205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67" indent="0">
              <a:buNone/>
              <a:defRPr/>
            </a:lvl2pPr>
            <a:lvl3pPr marL="427380" indent="0">
              <a:buNone/>
              <a:defRPr/>
            </a:lvl3pPr>
            <a:lvl4pPr marL="516668" indent="0">
              <a:buNone/>
              <a:defRPr/>
            </a:lvl4pPr>
            <a:lvl5pPr marL="601192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3296223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882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1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1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6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4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4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183591" indent="-399949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268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4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4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183591" indent="-399949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7239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92849"/>
            <a:ext cx="10852149" cy="544829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569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" y="8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5"/>
            <a:ext cx="11152315" cy="560153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852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919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8" y="6373714"/>
            <a:ext cx="46223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8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96234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89" indent="-171442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78" indent="-165092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66" indent="-109532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0989" indent="-171406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396" indent="-168232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91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60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4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183595" indent="-39995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0348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17" indent="-117469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1" indent="-114294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05" indent="-114294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499" indent="-114294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794" indent="-114294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17" indent="-117469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1" indent="-114294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05" indent="-114294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499" indent="-114294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794" indent="-114294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087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50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7864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4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2" y="5530967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4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999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2" y="5530967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4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962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5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76" marR="0" indent="-285676" algn="ctr" defTabSz="4570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3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8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17" indent="-117469">
              <a:lnSpc>
                <a:spcPct val="95000"/>
              </a:lnSpc>
              <a:spcBef>
                <a:spcPts val="1109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11" indent="-114294">
              <a:lnSpc>
                <a:spcPct val="95000"/>
              </a:lnSpc>
              <a:spcBef>
                <a:spcPts val="451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05" indent="-114294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499" indent="-114294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794" indent="-114294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73714"/>
            <a:ext cx="47578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38279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 userDrawn="1">
          <p15:clr>
            <a:srgbClr val="FBAE40"/>
          </p15:clr>
        </p15:guide>
        <p15:guide id="3" pos="346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3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22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169854" indent="-16985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589" algn="l"/>
              </a:tabLst>
              <a:defRPr sz="2400"/>
            </a:lvl1pPr>
            <a:lvl2pPr marL="346058" indent="-17144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178" indent="-11746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47" indent="-11746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01" indent="-11270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636908" y="6373714"/>
            <a:ext cx="46223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76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22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14294" indent="-114294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589" indent="-114294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883" indent="-114294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178" indent="-123820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47" indent="-117469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1" y="2213126"/>
            <a:ext cx="5078396" cy="3908277"/>
          </a:xfrm>
          <a:prstGeom prst="rect">
            <a:avLst/>
          </a:prstGeom>
        </p:spPr>
        <p:txBody>
          <a:bodyPr/>
          <a:lstStyle>
            <a:lvl1pPr marL="114294" indent="-114294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589" indent="-114294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883" indent="-114294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178" indent="-123820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47" indent="-117469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4"/>
            <a:ext cx="44789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5899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8" y="709090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8" y="5416474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636908" y="6373714"/>
            <a:ext cx="381755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87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60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4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183595" indent="-39995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5B6E786-90BF-4020-8FFB-E855ADE2500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6908" y="6373711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28352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8" y="709090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73714"/>
            <a:ext cx="43514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3680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4"/>
            <a:ext cx="392911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4463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4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5" y="6373714"/>
            <a:ext cx="439926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7748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8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4"/>
            <a:ext cx="423989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28467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7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8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636909" y="6373714"/>
            <a:ext cx="454270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1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0969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8" y="2838775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178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00" y="432000"/>
            <a:ext cx="1266128" cy="78028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9" y="5057604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9" y="537760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9" y="5697596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7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67" indent="0">
              <a:buNone/>
              <a:defRPr/>
            </a:lvl2pPr>
            <a:lvl3pPr marL="427380" indent="0">
              <a:buNone/>
              <a:defRPr/>
            </a:lvl3pPr>
            <a:lvl4pPr marL="516668" indent="0">
              <a:buNone/>
              <a:defRPr/>
            </a:lvl4pPr>
            <a:lvl5pPr marL="601192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66547"/>
      </p:ext>
    </p:extLst>
  </p:cSld>
  <p:clrMapOvr>
    <a:masterClrMapping/>
  </p:clrMapOvr>
  <p:transition spd="slow">
    <p:wip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_black.ai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233" y="6432627"/>
            <a:ext cx="573715" cy="3535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1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431354" y="6640314"/>
            <a:ext cx="214145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7" tIns="30792" rIns="61587" bIns="30792" anchor="b">
            <a:spAutoFit/>
          </a:bodyPr>
          <a:lstStyle/>
          <a:p>
            <a:pPr algn="r" defTabSz="61071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1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638643"/>
            <a:ext cx="3544024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7" tIns="30792" rIns="61587" bIns="30792" anchor="b">
            <a:spAutoFit/>
          </a:bodyPr>
          <a:lstStyle/>
          <a:p>
            <a:pPr defTabSz="6107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0527106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7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7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73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>
        <p:fade/>
      </p:transition>
    </mc:Choice>
    <mc:Fallback>
      <p:transition advClick="0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25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CiscoSansTT ExtraLight" panose="020B0303020201020303" pitchFamily="34" charset="0"/>
                <a:ea typeface="+mn-ea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82" y="6647380"/>
            <a:ext cx="95581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14"/>
            <a:endParaRPr lang="fi-FI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207436"/>
            <a:ext cx="11350752" cy="579965"/>
          </a:xfrm>
        </p:spPr>
        <p:txBody>
          <a:bodyPr/>
          <a:lstStyle>
            <a:lvl1pPr marL="6251" indent="-6251" algn="l" defTabSz="45717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800" b="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287209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92848"/>
            <a:ext cx="10852149" cy="544829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BB5B7-2CDA-4856-BF7C-DC92AF01902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6908" y="6373711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80057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25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CiscoSansTT ExtraLight" panose="020B0303020201020303" pitchFamily="34" charset="0"/>
                <a:ea typeface="+mn-ea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82" y="6647380"/>
            <a:ext cx="95581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14"/>
            <a:endParaRPr lang="fi-FI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207436"/>
            <a:ext cx="11350752" cy="579965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5488" y="731379"/>
            <a:ext cx="11350752" cy="508000"/>
          </a:xfrm>
          <a:prstGeom prst="rect">
            <a:avLst/>
          </a:prstGeom>
        </p:spPr>
        <p:txBody>
          <a:bodyPr/>
          <a:lstStyle>
            <a:lvl1pPr marL="1785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66650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 and Bullet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25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CiscoSansTT ExtraLight" panose="020B0303020201020303" pitchFamily="34" charset="0"/>
                <a:ea typeface="+mn-ea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82" y="6647380"/>
            <a:ext cx="95581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14"/>
            <a:endParaRPr lang="fi-FI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207436"/>
            <a:ext cx="11350752" cy="579965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75488" y="731379"/>
            <a:ext cx="11350752" cy="508000"/>
          </a:xfrm>
        </p:spPr>
        <p:txBody>
          <a:bodyPr/>
          <a:lstStyle>
            <a:lvl1pPr marL="1785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6255" y="1239379"/>
            <a:ext cx="11349567" cy="50101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0339352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3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12945" y="6513325"/>
            <a:ext cx="47955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/>
                </a:solidFill>
                <a:latin typeface="CiscoSansTT ExtraLight" panose="020B0303020201020303" pitchFamily="34" charset="0"/>
                <a:ea typeface="+mn-ea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963382" y="6647380"/>
            <a:ext cx="95581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610714"/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5488" y="292608"/>
            <a:ext cx="11350752" cy="102057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baseline="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5488" y="1467079"/>
            <a:ext cx="3657600" cy="435034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1200"/>
              </a:spcBef>
              <a:buClrTx/>
              <a:defRPr sz="16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 sz="1400">
                <a:solidFill>
                  <a:schemeClr val="tx1"/>
                </a:solidFill>
              </a:defRPr>
            </a:lvl2pPr>
            <a:lvl3pPr>
              <a:spcBef>
                <a:spcPts val="200"/>
              </a:spcBef>
              <a:defRPr sz="1200">
                <a:solidFill>
                  <a:schemeClr val="tx1"/>
                </a:solidFill>
              </a:defRPr>
            </a:lvl3pPr>
            <a:lvl4pPr>
              <a:spcBef>
                <a:spcPts val="200"/>
              </a:spcBef>
              <a:defRPr sz="1051">
                <a:solidFill>
                  <a:schemeClr val="tx1"/>
                </a:solidFill>
              </a:defRPr>
            </a:lvl4pPr>
            <a:lvl5pPr>
              <a:spcBef>
                <a:spcPts val="675"/>
              </a:spcBef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168640" y="1467077"/>
            <a:ext cx="3657600" cy="435314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051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22064" y="1467076"/>
            <a:ext cx="3657600" cy="4352544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051"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95204361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6" y="304431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68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42" y="303791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68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9" y="293978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68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3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05" indent="-171406">
              <a:lnSpc>
                <a:spcPct val="95000"/>
              </a:lnSpc>
              <a:spcBef>
                <a:spcPts val="1109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1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889" indent="-171406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05" indent="-171406">
              <a:lnSpc>
                <a:spcPct val="95000"/>
              </a:lnSpc>
              <a:spcBef>
                <a:spcPts val="1109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1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889" indent="-171406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5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05" indent="-171406">
              <a:lnSpc>
                <a:spcPct val="95000"/>
              </a:lnSpc>
              <a:spcBef>
                <a:spcPts val="1109"/>
              </a:spcBef>
              <a:buClr>
                <a:schemeClr val="tx2"/>
              </a:buClr>
              <a:buSzPct val="80000"/>
              <a:buFont typeface="Arial"/>
              <a:buChar char="•"/>
              <a:defRPr sz="16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1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431889" indent="-171406">
              <a:buClr>
                <a:schemeClr val="tx2"/>
              </a:buClr>
              <a:buSzPct val="8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462456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3454400" y="3956449"/>
            <a:ext cx="7823200" cy="10040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3454400" y="4960489"/>
            <a:ext cx="7823200" cy="11970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457189" marR="0" lvl="1" indent="0" algn="ctr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ctr" rtl="0">
              <a:spcBef>
                <a:spcPts val="0"/>
              </a:spcBef>
              <a:spcAft>
                <a:spcPts val="700"/>
              </a:spcAft>
              <a:buClr>
                <a:schemeClr val="accent6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ctr" rtl="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ctr" rtl="0">
              <a:spcBef>
                <a:spcPts val="0"/>
              </a:spcBef>
              <a:spcAft>
                <a:spcPts val="500"/>
              </a:spcAft>
              <a:buClr>
                <a:schemeClr val="accent6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21789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0" y="398618"/>
            <a:ext cx="10972800" cy="8708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3" y="1600205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90495" algn="l" rtl="0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72F39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742932" marR="0" lvl="1" indent="-158747" algn="l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14297" algn="l" rtl="0">
              <a:spcBef>
                <a:spcPts val="0"/>
              </a:spcBef>
              <a:spcAft>
                <a:spcPts val="700"/>
              </a:spcAft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26997" algn="l" rtl="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26997" algn="l" rtl="0">
              <a:spcBef>
                <a:spcPts val="0"/>
              </a:spcBef>
              <a:spcAft>
                <a:spcPts val="5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197603" y="1600205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90495" algn="l" rtl="0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72F39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742932" marR="0" lvl="1" indent="-158747" algn="l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14297" algn="l" rtl="0">
              <a:spcBef>
                <a:spcPts val="0"/>
              </a:spcBef>
              <a:spcAft>
                <a:spcPts val="700"/>
              </a:spcAft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26997" algn="l" rtl="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26997" algn="l" rtl="0">
              <a:spcBef>
                <a:spcPts val="0"/>
              </a:spcBef>
              <a:spcAft>
                <a:spcPts val="5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64976" y="6384519"/>
            <a:ext cx="718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5622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398618"/>
            <a:ext cx="10972800" cy="8708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09600" y="1432761"/>
            <a:ext cx="10972800" cy="45775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91" marR="0" lvl="0" indent="-190495" algn="l" rtl="0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72F39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742932" marR="0" lvl="1" indent="-158747" algn="l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14297" algn="l" rtl="0">
              <a:spcBef>
                <a:spcPts val="0"/>
              </a:spcBef>
              <a:spcAft>
                <a:spcPts val="700"/>
              </a:spcAft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26997" algn="l" rtl="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26997" algn="l" rtl="0">
              <a:spcBef>
                <a:spcPts val="0"/>
              </a:spcBef>
              <a:spcAft>
                <a:spcPts val="5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264976" y="6384519"/>
            <a:ext cx="718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4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able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08444" y="241385"/>
            <a:ext cx="10363200" cy="652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62B4E4"/>
              </a:buClr>
              <a:buFont typeface="Arial"/>
              <a:buNone/>
              <a:defRPr sz="3600" b="1" i="0" u="none" strike="noStrike" cap="none">
                <a:solidFill>
                  <a:srgbClr val="62B4E4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1828803" y="6580039"/>
            <a:ext cx="8534399" cy="22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Arial"/>
              <a:buNone/>
              <a:defRPr sz="1400" b="1" i="0" u="none" strike="noStrike" cap="none">
                <a:solidFill>
                  <a:srgbClr val="7F7F7F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742932" marR="0" lvl="1" indent="-158747" algn="l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14297" algn="l" rtl="0">
              <a:spcBef>
                <a:spcPts val="0"/>
              </a:spcBef>
              <a:spcAft>
                <a:spcPts val="700"/>
              </a:spcAft>
              <a:buClr>
                <a:schemeClr val="accent6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26997" algn="l" rtl="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26997" algn="l" rtl="0">
              <a:spcBef>
                <a:spcPts val="0"/>
              </a:spcBef>
              <a:spcAft>
                <a:spcPts val="500"/>
              </a:spcAft>
              <a:buClr>
                <a:schemeClr val="accent6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01597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71222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963083" y="4406905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457189" marR="0" lvl="1" indent="0" algn="l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377" marR="0" lvl="2" indent="0" algn="l" rtl="0">
              <a:spcBef>
                <a:spcPts val="0"/>
              </a:spcBef>
              <a:spcAft>
                <a:spcPts val="700"/>
              </a:spcAft>
              <a:buClr>
                <a:schemeClr val="accent6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0" algn="l" rtl="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754" marR="0" lvl="4" indent="0" algn="l" rtl="0">
              <a:spcBef>
                <a:spcPts val="0"/>
              </a:spcBef>
              <a:spcAft>
                <a:spcPts val="500"/>
              </a:spcAft>
              <a:buClr>
                <a:schemeClr val="accent6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943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131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32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509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64976" y="6384519"/>
            <a:ext cx="71878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100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1000">
              <a:solidFill>
                <a:srgbClr val="888888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03674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ab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597433" y="241386"/>
            <a:ext cx="10363200" cy="6528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62B4E4"/>
              </a:buClr>
              <a:buFont typeface="Arial"/>
              <a:buNone/>
              <a:defRPr sz="2700" b="1" i="0" u="none" strike="noStrike" cap="none">
                <a:solidFill>
                  <a:srgbClr val="62B4E4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0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" y="7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5"/>
            <a:ext cx="11152315" cy="560153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1271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8" y="5158363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8" y="5478359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8" y="5798355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7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74" indent="0">
              <a:buNone/>
              <a:defRPr/>
            </a:lvl2pPr>
            <a:lvl3pPr marL="427391" indent="0">
              <a:buNone/>
              <a:defRPr/>
            </a:lvl3pPr>
            <a:lvl4pPr marL="516682" indent="0">
              <a:buNone/>
              <a:defRPr/>
            </a:lvl4pPr>
            <a:lvl5pPr marL="601206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 Placeholder 3"/>
          <p:cNvSpPr txBox="1">
            <a:spLocks/>
          </p:cNvSpPr>
          <p:nvPr userDrawn="1"/>
        </p:nvSpPr>
        <p:spPr>
          <a:xfrm>
            <a:off x="8711217" y="5798355"/>
            <a:ext cx="2924659" cy="384175"/>
          </a:xfrm>
          <a:prstGeom prst="rect">
            <a:avLst/>
          </a:prstGeom>
        </p:spPr>
        <p:txBody>
          <a:bodyPr lIns="91420" tIns="45711" rIns="91420" bIns="45711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/>
              <a:t>Updated</a:t>
            </a:r>
            <a:r>
              <a:rPr lang="en-US" sz="1600" baseline="0"/>
              <a:t> </a:t>
            </a:r>
            <a:r>
              <a:rPr lang="en-US" sz="1600"/>
              <a:t>May 2017</a:t>
            </a:r>
          </a:p>
        </p:txBody>
      </p:sp>
    </p:spTree>
    <p:extLst>
      <p:ext uri="{BB962C8B-B14F-4D97-AF65-F5344CB8AC3E}">
        <p14:creationId xmlns:p14="http://schemas.microsoft.com/office/powerpoint/2010/main" val="631728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0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458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50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5422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60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4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183595" indent="-39995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6993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60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4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183595" indent="-39995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09012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92848"/>
            <a:ext cx="10852149" cy="544829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4973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" y="7"/>
            <a:ext cx="12401551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5"/>
            <a:ext cx="11152315" cy="560153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7132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9755308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8" y="6373711"/>
            <a:ext cx="46223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7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36231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94" indent="-171446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89" indent="-165096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83" indent="-109536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12" indent="-171410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24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E4A02D-ABF9-42AF-BCC9-1DC762E5CD8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36908" y="6373711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66876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8" indent="-114297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15" indent="-114297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12" indent="-114297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10" indent="-114297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09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8" indent="-114297">
              <a:lnSpc>
                <a:spcPct val="95000"/>
              </a:lnSpc>
              <a:spcBef>
                <a:spcPts val="451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15" indent="-114297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12" indent="-114297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10" indent="-114297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611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3003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4786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4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2" y="5530966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60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2" y="5530966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60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8352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7" y="1797055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84" marR="0" indent="-285684" algn="ctr" defTabSz="457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3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8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09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18" indent="-114297">
              <a:lnSpc>
                <a:spcPct val="95000"/>
              </a:lnSpc>
              <a:spcBef>
                <a:spcPts val="451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15" indent="-114297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12" indent="-114297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10" indent="-114297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73711"/>
            <a:ext cx="47578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284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 userDrawn="1">
          <p15:clr>
            <a:srgbClr val="FBAE40"/>
          </p15:clr>
        </p15:guide>
        <p15:guide id="3" pos="3464" userDrawn="1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3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22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169858" indent="-16985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594" algn="l"/>
              </a:tabLst>
              <a:defRPr sz="2400"/>
            </a:lvl1pPr>
            <a:lvl2pPr marL="346066" indent="-17144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189" indent="-11747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60" indent="-11747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20" indent="-112711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8" y="6373711"/>
            <a:ext cx="46223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9292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22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14297" indent="-114297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594" indent="-114297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891" indent="-114297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189" indent="-123822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60" indent="-117472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1" y="2213126"/>
            <a:ext cx="5078396" cy="3908277"/>
          </a:xfrm>
          <a:prstGeom prst="rect">
            <a:avLst/>
          </a:prstGeom>
        </p:spPr>
        <p:txBody>
          <a:bodyPr/>
          <a:lstStyle>
            <a:lvl1pPr marL="114297" indent="-114297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594" indent="-114297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891" indent="-114297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189" indent="-123822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60" indent="-117472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9" y="6373711"/>
            <a:ext cx="44789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494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567" userDrawn="1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8" y="709089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8" y="5416473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636908" y="6373711"/>
            <a:ext cx="381755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8641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636908" y="6373711"/>
            <a:ext cx="46223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7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150056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8" y="709089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73711"/>
            <a:ext cx="4351456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7213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352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9" y="6373711"/>
            <a:ext cx="392911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753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4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73711"/>
            <a:ext cx="439926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8126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8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9" y="6373711"/>
            <a:ext cx="423989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5822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1" y="2212978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8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9" y="6373711"/>
            <a:ext cx="454270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6865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3567" userDrawn="1">
          <p15:clr>
            <a:srgbClr val="FBAE40"/>
          </p15:clr>
        </p15:guide>
        <p15:guide id="7" pos="4275" userDrawn="1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8" y="2838774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6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9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63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61.xml"/><Relationship Id="rId37" Type="http://schemas.openxmlformats.org/officeDocument/2006/relationships/slideLayout" Target="../slideLayouts/slideLayout66.xml"/><Relationship Id="rId40" Type="http://schemas.openxmlformats.org/officeDocument/2006/relationships/slideLayout" Target="../slideLayouts/slideLayout69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Relationship Id="rId35" Type="http://schemas.openxmlformats.org/officeDocument/2006/relationships/slideLayout" Target="../slideLayouts/slideLayout64.xml"/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33" Type="http://schemas.openxmlformats.org/officeDocument/2006/relationships/slideLayout" Target="../slideLayouts/slideLayout62.xml"/><Relationship Id="rId38" Type="http://schemas.openxmlformats.org/officeDocument/2006/relationships/slideLayout" Target="../slideLayouts/slideLayout6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5.xml"/><Relationship Id="rId3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90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5" Type="http://schemas.openxmlformats.org/officeDocument/2006/relationships/slideLayout" Target="../slideLayouts/slideLayout94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89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23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91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8" y="6373711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834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2" r:id="rId27"/>
    <p:sldLayoutId id="2147483733" r:id="rId28"/>
    <p:sldLayoutId id="2147483737" r:id="rId29"/>
  </p:sldLayoutIdLst>
  <p:hf sldNum="0" hdr="0" ftr="0" dt="0"/>
  <p:txStyles>
    <p:titleStyle>
      <a:lvl1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89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77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566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754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58" indent="-169858" algn="l" defTabSz="68419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66" indent="-215895" algn="l" defTabSz="68419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89" indent="-169858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26" indent="-169858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60" indent="-169858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34" indent="-171441" algn="l" defTabSz="68576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21" indent="-171418" algn="l" defTabSz="68576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160" indent="0" algn="l" defTabSz="68576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0" indent="-171441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8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1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2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448" userDrawn="1">
          <p15:clr>
            <a:srgbClr val="F26B43"/>
          </p15:clr>
        </p15:guide>
        <p15:guide id="3" pos="7264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3835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8" y="6373714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8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  <p:sldLayoutId id="2147483758" r:id="rId20"/>
    <p:sldLayoutId id="2147483759" r:id="rId21"/>
    <p:sldLayoutId id="2147483760" r:id="rId22"/>
    <p:sldLayoutId id="2147483761" r:id="rId23"/>
    <p:sldLayoutId id="2147483762" r:id="rId24"/>
    <p:sldLayoutId id="2147483763" r:id="rId25"/>
    <p:sldLayoutId id="2147483764" r:id="rId26"/>
    <p:sldLayoutId id="2147483765" r:id="rId27"/>
    <p:sldLayoutId id="2147483766" r:id="rId28"/>
    <p:sldLayoutId id="2147483767" r:id="rId29"/>
    <p:sldLayoutId id="2147483768" r:id="rId30"/>
    <p:sldLayoutId id="2147483769" r:id="rId31"/>
    <p:sldLayoutId id="2147483770" r:id="rId32"/>
    <p:sldLayoutId id="2147483771" r:id="rId33"/>
    <p:sldLayoutId id="2147483772" r:id="rId34"/>
    <p:sldLayoutId id="2147483773" r:id="rId35"/>
    <p:sldLayoutId id="2147483774" r:id="rId36"/>
    <p:sldLayoutId id="2147483776" r:id="rId37"/>
    <p:sldLayoutId id="2147483777" r:id="rId38"/>
    <p:sldLayoutId id="2147483778" r:id="rId39"/>
    <p:sldLayoutId id="2147483779" r:id="rId40"/>
  </p:sldLayoutIdLst>
  <p:hf sldNum="0" hdr="0" ftr="0" dt="0"/>
  <p:txStyles>
    <p:titleStyle>
      <a:lvl1pPr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78"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56"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532"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709" algn="l" defTabSz="68417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54" indent="-169854" algn="l" defTabSz="684179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58" indent="-215889" algn="l" defTabSz="684179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79" indent="-169854" algn="l" defTabSz="684179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13" indent="-169854" algn="l" defTabSz="684179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47" indent="-169854" algn="l" defTabSz="684179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13" indent="-171437" algn="l" defTabSz="685743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798" indent="-171414" algn="l" defTabSz="685743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100" indent="0" algn="l" defTabSz="685743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08" indent="-171437" algn="l" defTabSz="68574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0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3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13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87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56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30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00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74" algn="l" defTabSz="6857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448" userDrawn="1">
          <p15:clr>
            <a:srgbClr val="F26B43"/>
          </p15:clr>
        </p15:guide>
        <p15:guide id="3" pos="7264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3835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8" y="6373711"/>
            <a:ext cx="453473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7" tIns="30792" rIns="61587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870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</p:sldLayoutIdLst>
  <p:hf sldNum="0" hdr="0" ftr="0" dt="0"/>
  <p:txStyles>
    <p:titleStyle>
      <a:lvl1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89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77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566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754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58" indent="-169858" algn="l" defTabSz="68419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66" indent="-215895" algn="l" defTabSz="68419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89" indent="-169858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26" indent="-169858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60" indent="-169858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34" indent="-171441" algn="l" defTabSz="68576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21" indent="-171418" algn="l" defTabSz="68576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160" indent="0" algn="l" defTabSz="68576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0" indent="-171441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8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1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2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448" userDrawn="1">
          <p15:clr>
            <a:srgbClr val="F26B43"/>
          </p15:clr>
        </p15:guide>
        <p15:guide id="3" pos="7264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3835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hyperlink" Target="https://www.cisco.com/c/en/us/td/docs/voice_ip_comm/cust_contact/contact_center/webexcc/SetupandAdministrationGuide_2/b_mp-release-2/b_cc-release-2_chapter_0100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sktop.wxcc-us1.cisco.com/&#160;" TargetMode="External"/><Relationship Id="rId5" Type="http://schemas.openxmlformats.org/officeDocument/2006/relationships/hyperlink" Target="https://portal-v2.wxcc-us1.cisco.com/" TargetMode="External"/><Relationship Id="rId4" Type="http://schemas.openxmlformats.org/officeDocument/2006/relationships/hyperlink" Target="https://admin.webex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1318B3-65D2-43B8-993F-8AD2A371D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Admin/Supervisor Training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solidFill>
                  <a:schemeClr val="tx2"/>
                </a:solidFill>
              </a:rPr>
              <a:t>Webex</a:t>
            </a:r>
            <a:r>
              <a:rPr lang="en-US">
                <a:solidFill>
                  <a:schemeClr val="tx2"/>
                </a:solidFill>
              </a:rPr>
              <a:t> Contact Center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431BC7-A22F-4867-87A9-F2F995BB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66" y="4849985"/>
            <a:ext cx="8296421" cy="1353254"/>
          </a:xfrm>
        </p:spPr>
        <p:txBody>
          <a:bodyPr/>
          <a:lstStyle/>
          <a:p>
            <a:r>
              <a:rPr lang="en-US"/>
              <a:t>Customer Solution Assurance Team</a:t>
            </a:r>
          </a:p>
          <a:p>
            <a:r>
              <a:rPr lang="en-US"/>
              <a:t>[PRESENTER]</a:t>
            </a:r>
          </a:p>
          <a:p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306404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53461" y="88183"/>
            <a:ext cx="8345488" cy="975783"/>
          </a:xfrm>
        </p:spPr>
        <p:txBody>
          <a:bodyPr/>
          <a:lstStyle/>
          <a:p>
            <a:r>
              <a:rPr lang="en-US"/>
              <a:t>Agent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B4863C-CE19-47DF-922E-D900F60B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9" y="932675"/>
            <a:ext cx="11350700" cy="534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5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User enrollment</a:t>
            </a:r>
          </a:p>
        </p:txBody>
      </p:sp>
    </p:spTree>
    <p:extLst>
      <p:ext uri="{BB962C8B-B14F-4D97-AF65-F5344CB8AC3E}">
        <p14:creationId xmlns:p14="http://schemas.microsoft.com/office/powerpoint/2010/main" val="175662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642490" y="142231"/>
            <a:ext cx="8345488" cy="975783"/>
          </a:xfrm>
        </p:spPr>
        <p:txBody>
          <a:bodyPr/>
          <a:lstStyle/>
          <a:p>
            <a:r>
              <a:rPr lang="en-US"/>
              <a:t>Add/Delete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B907-44EC-4407-8CD5-70047D92F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275" y="949933"/>
            <a:ext cx="8277344" cy="4519083"/>
          </a:xfrm>
        </p:spPr>
        <p:txBody>
          <a:bodyPr/>
          <a:lstStyle/>
          <a:p>
            <a:r>
              <a:rPr lang="en-US" kern="0"/>
              <a:t>Users must be added/deleted in </a:t>
            </a:r>
            <a:r>
              <a:rPr lang="en-US" b="1" kern="0"/>
              <a:t>Control Hub</a:t>
            </a:r>
          </a:p>
          <a:p>
            <a:pPr lvl="1"/>
            <a:r>
              <a:rPr lang="en-US" kern="0"/>
              <a:t>After deleting the user, the system will put that user in “</a:t>
            </a:r>
            <a:r>
              <a:rPr lang="en-US" kern="0" err="1"/>
              <a:t>InActive</a:t>
            </a:r>
            <a:r>
              <a:rPr lang="en-US" kern="0"/>
              <a:t>” status, but will not disappear from the system</a:t>
            </a:r>
          </a:p>
          <a:p>
            <a:pPr lvl="1"/>
            <a:r>
              <a:rPr lang="en-US" kern="0"/>
              <a:t>Will synchronize to the WxCC admin portal</a:t>
            </a:r>
          </a:p>
          <a:p>
            <a:r>
              <a:rPr lang="en-US" kern="0"/>
              <a:t>User profile and agent profile can be modified as well as assignment of team and any skill profile </a:t>
            </a:r>
            <a:r>
              <a:rPr lang="en-US" kern="0">
                <a:sym typeface="Wingdings" panose="05000000000000000000" pitchFamily="2" charset="2"/>
              </a:rPr>
              <a:t> In the Management Portal</a:t>
            </a:r>
            <a:endParaRPr lang="en-US" kern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31C4B-380A-4661-A5C9-358774C77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323"/>
          <a:stretch/>
        </p:blipFill>
        <p:spPr>
          <a:xfrm>
            <a:off x="1771902" y="3044950"/>
            <a:ext cx="8663863" cy="31353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78981F-89F5-4189-AD10-F71BBB9C19C9}"/>
              </a:ext>
            </a:extLst>
          </p:cNvPr>
          <p:cNvSpPr txBox="1">
            <a:spLocks/>
          </p:cNvSpPr>
          <p:nvPr/>
        </p:nvSpPr>
        <p:spPr bwMode="auto">
          <a:xfrm>
            <a:off x="3906915" y="6237033"/>
            <a:ext cx="2035095" cy="38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100" b="1">
                <a:solidFill>
                  <a:srgbClr val="005073"/>
                </a:solidFill>
                <a:latin typeface="CiscoSansTT ExtraLight"/>
              </a:rPr>
              <a:t>Manually</a:t>
            </a:r>
            <a:r>
              <a:rPr lang="en-IN" sz="1100">
                <a:solidFill>
                  <a:srgbClr val="005073"/>
                </a:solidFill>
                <a:latin typeface="CiscoSansTT ExtraLight"/>
              </a:rPr>
              <a:t>: Add users mail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957762-6783-4445-AC38-1E1E30CD5048}"/>
              </a:ext>
            </a:extLst>
          </p:cNvPr>
          <p:cNvSpPr txBox="1">
            <a:spLocks/>
          </p:cNvSpPr>
          <p:nvPr/>
        </p:nvSpPr>
        <p:spPr bwMode="auto">
          <a:xfrm>
            <a:off x="6061798" y="6232565"/>
            <a:ext cx="3337035" cy="38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100" b="1">
                <a:solidFill>
                  <a:srgbClr val="005073"/>
                </a:solidFill>
                <a:latin typeface="CiscoSansTT ExtraLight"/>
              </a:rPr>
              <a:t>Bulk</a:t>
            </a:r>
            <a:r>
              <a:rPr lang="en-IN" sz="1100">
                <a:solidFill>
                  <a:srgbClr val="005073"/>
                </a:solidFill>
                <a:latin typeface="CiscoSansTT ExtraLight"/>
              </a:rPr>
              <a:t>: Upload CSV files with data and services</a:t>
            </a:r>
          </a:p>
        </p:txBody>
      </p:sp>
    </p:spTree>
    <p:extLst>
      <p:ext uri="{BB962C8B-B14F-4D97-AF65-F5344CB8AC3E}">
        <p14:creationId xmlns:p14="http://schemas.microsoft.com/office/powerpoint/2010/main" val="320946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65B8D1-2387-564D-9E5A-8734C4BC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721" y="1019669"/>
            <a:ext cx="4956934" cy="38090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47CF55-CB45-224A-BCE0-BE790890CAB5}"/>
              </a:ext>
            </a:extLst>
          </p:cNvPr>
          <p:cNvSpPr txBox="1">
            <a:spLocks/>
          </p:cNvSpPr>
          <p:nvPr/>
        </p:nvSpPr>
        <p:spPr bwMode="auto">
          <a:xfrm>
            <a:off x="418473" y="196607"/>
            <a:ext cx="10248198" cy="97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IN" sz="2800">
                <a:solidFill>
                  <a:srgbClr val="005073"/>
                </a:solidFill>
                <a:latin typeface="CiscoSansTT ExtraLight"/>
              </a:rPr>
              <a:t>Licenses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3BB5A-006C-8B43-B249-6828A1123E4D}"/>
              </a:ext>
            </a:extLst>
          </p:cNvPr>
          <p:cNvSpPr txBox="1">
            <a:spLocks/>
          </p:cNvSpPr>
          <p:nvPr/>
        </p:nvSpPr>
        <p:spPr bwMode="auto">
          <a:xfrm>
            <a:off x="289857" y="5081217"/>
            <a:ext cx="9408292" cy="114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051">
                <a:solidFill>
                  <a:srgbClr val="005073"/>
                </a:solidFill>
                <a:latin typeface="CiscoSansTT ExtraLight"/>
              </a:rPr>
              <a:t>Webex Teams service needs to be enabled because chat feature uses the Webex Teams Infrastructure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051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051">
                <a:solidFill>
                  <a:srgbClr val="005073"/>
                </a:solidFill>
                <a:latin typeface="CiscoSansTT ExtraLight"/>
              </a:rPr>
              <a:t>Select the appropriate agent license under ‘Contact </a:t>
            </a:r>
            <a:r>
              <a:rPr lang="en-IN" sz="1051" err="1">
                <a:solidFill>
                  <a:srgbClr val="005073"/>
                </a:solidFill>
                <a:latin typeface="CiscoSansTT ExtraLight"/>
              </a:rPr>
              <a:t>Center</a:t>
            </a:r>
            <a:r>
              <a:rPr lang="en-IN" sz="1051">
                <a:solidFill>
                  <a:srgbClr val="005073"/>
                </a:solidFill>
                <a:latin typeface="CiscoSansTT ExtraLight"/>
              </a:rPr>
              <a:t>’ card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051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051">
                <a:solidFill>
                  <a:srgbClr val="005073"/>
                </a:solidFill>
                <a:latin typeface="CiscoSansTT ExtraLight"/>
              </a:rPr>
              <a:t>Select ‘Finish’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051">
              <a:solidFill>
                <a:srgbClr val="005073"/>
              </a:solidFill>
              <a:latin typeface="CiscoSansTT Extra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F9EAB3-B7D0-4682-9CB8-4BDF55C407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5" r="990"/>
          <a:stretch/>
        </p:blipFill>
        <p:spPr>
          <a:xfrm>
            <a:off x="289857" y="1123199"/>
            <a:ext cx="6370967" cy="36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3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321375" y="292277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IN" sz="2800">
                <a:solidFill>
                  <a:srgbClr val="005073"/>
                </a:solidFill>
                <a:latin typeface="CiscoSansTT ExtraLight"/>
              </a:rPr>
              <a:t>User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BC827-D5F6-8349-A78F-027D0E298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9"/>
          <a:stretch/>
        </p:blipFill>
        <p:spPr>
          <a:xfrm>
            <a:off x="478245" y="1623965"/>
            <a:ext cx="5651599" cy="3383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89E6A3-CD1B-FC47-A36C-326EE2DEA01A}"/>
              </a:ext>
            </a:extLst>
          </p:cNvPr>
          <p:cNvSpPr txBox="1">
            <a:spLocks/>
          </p:cNvSpPr>
          <p:nvPr/>
        </p:nvSpPr>
        <p:spPr bwMode="auto">
          <a:xfrm>
            <a:off x="6480050" y="1508750"/>
            <a:ext cx="4954241" cy="338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User Status will be ‘Not Verified’ </a:t>
            </a:r>
            <a:r>
              <a:rPr lang="en-IN" sz="1400">
                <a:solidFill>
                  <a:srgbClr val="005073"/>
                </a:solidFill>
                <a:latin typeface="CiscoSansTT ExtraLight"/>
                <a:sym typeface="Wingdings" panose="05000000000000000000" pitchFamily="2" charset="2"/>
              </a:rPr>
              <a:t> W</a:t>
            </a:r>
            <a:r>
              <a:rPr lang="en-IN" sz="1400">
                <a:solidFill>
                  <a:srgbClr val="005073"/>
                </a:solidFill>
                <a:latin typeface="CiscoSansTT ExtraLight"/>
              </a:rPr>
              <a:t>ill change to ‘Active’ once the user verification/activation is completed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Customer admin has an option to resend the invitation 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Customer admin also has the option to deactivate or delete the user in this status</a:t>
            </a:r>
          </a:p>
          <a:p>
            <a:pPr>
              <a:defRPr/>
            </a:pPr>
            <a:endParaRPr lang="en-IN" sz="1051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051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051">
              <a:solidFill>
                <a:srgbClr val="005073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62649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332679" y="27979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IN" sz="2800">
                <a:solidFill>
                  <a:srgbClr val="005073"/>
                </a:solidFill>
                <a:latin typeface="CiscoSansTT ExtraLight"/>
              </a:rPr>
              <a:t>Password setup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E7B75-74F2-3140-8BC0-580B9389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9" y="1774356"/>
            <a:ext cx="2887632" cy="2699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1153FA-FBF5-C141-B4C0-9ECCCAC2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908" y="1813710"/>
            <a:ext cx="3798838" cy="2668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3D0FC-8501-C74E-8262-EF07C23BD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344" y="1762709"/>
            <a:ext cx="3863312" cy="26683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8B9E8-DD43-3349-A9C4-F9EF784E0024}"/>
              </a:ext>
            </a:extLst>
          </p:cNvPr>
          <p:cNvSpPr txBox="1"/>
          <p:nvPr/>
        </p:nvSpPr>
        <p:spPr>
          <a:xfrm>
            <a:off x="258440" y="4728345"/>
            <a:ext cx="296187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46" indent="-171446">
              <a:buFont typeface="Wingdings" pitchFamily="2" charset="2"/>
              <a:buChar char="ü"/>
              <a:defRPr/>
            </a:pPr>
            <a:r>
              <a:rPr lang="en-US" sz="1400">
                <a:solidFill>
                  <a:srgbClr val="005073"/>
                </a:solidFill>
                <a:latin typeface="CiscoSansTT ExtraLight"/>
                <a:cs typeface="CiscoSansTT Thin" charset="0"/>
              </a:rPr>
              <a:t>End customer to complete enrollment using the activation link received in mail. 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US" sz="9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US" sz="9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DF9E4-558E-0644-B59D-562B4AF8EECA}"/>
              </a:ext>
            </a:extLst>
          </p:cNvPr>
          <p:cNvSpPr txBox="1"/>
          <p:nvPr/>
        </p:nvSpPr>
        <p:spPr>
          <a:xfrm>
            <a:off x="3712589" y="4718649"/>
            <a:ext cx="3228321" cy="8156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46" indent="-171446">
              <a:buFont typeface="Wingdings" pitchFamily="2" charset="2"/>
              <a:buChar char="ü"/>
              <a:defRPr/>
            </a:pPr>
            <a:r>
              <a:rPr lang="en-US" sz="1400">
                <a:solidFill>
                  <a:srgbClr val="005073"/>
                </a:solidFill>
                <a:latin typeface="CiscoSansTT ExtraLight"/>
                <a:cs typeface="CiscoSansTT Thin" charset="0"/>
              </a:rPr>
              <a:t>Set password as per requirements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US" sz="9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282828"/>
              </a:solidFill>
              <a:latin typeface="CiscoSansTT Extra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28403C-ADD5-8448-B827-52FBD58BB066}"/>
              </a:ext>
            </a:extLst>
          </p:cNvPr>
          <p:cNvSpPr txBox="1"/>
          <p:nvPr/>
        </p:nvSpPr>
        <p:spPr>
          <a:xfrm>
            <a:off x="8150272" y="4718649"/>
            <a:ext cx="3295225" cy="8156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46" indent="-171446">
              <a:buFont typeface="Wingdings" pitchFamily="2" charset="2"/>
              <a:buChar char="ü"/>
              <a:defRPr/>
            </a:pPr>
            <a:r>
              <a:rPr lang="en-US" sz="1400">
                <a:solidFill>
                  <a:srgbClr val="005073"/>
                </a:solidFill>
                <a:latin typeface="CiscoSansTT ExtraLight"/>
                <a:cs typeface="CiscoSansTT Thin" charset="0"/>
              </a:rPr>
              <a:t>Set First and last Name and select ‘Next’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US" sz="9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pPr marL="171446" indent="-171446">
              <a:buFont typeface="Arial" panose="020B0604020202020204" pitchFamily="34" charset="0"/>
              <a:buChar char="•"/>
              <a:defRPr/>
            </a:pPr>
            <a:endParaRPr lang="en-US" sz="1200">
              <a:solidFill>
                <a:srgbClr val="282828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7288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227636" y="27929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IN" sz="2800">
                <a:solidFill>
                  <a:srgbClr val="005073"/>
                </a:solidFill>
                <a:latin typeface="CiscoSansTT ExtraLight"/>
              </a:rPr>
              <a:t>Administrator Roles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8B8875-3C24-A44A-946E-F11CB2564F3F}"/>
              </a:ext>
            </a:extLst>
          </p:cNvPr>
          <p:cNvSpPr txBox="1">
            <a:spLocks/>
          </p:cNvSpPr>
          <p:nvPr/>
        </p:nvSpPr>
        <p:spPr bwMode="auto">
          <a:xfrm>
            <a:off x="227636" y="5553276"/>
            <a:ext cx="8051048" cy="756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Select ‘Edit’ under services to change </a:t>
            </a:r>
            <a:r>
              <a:rPr lang="en-IN" sz="1400" err="1">
                <a:solidFill>
                  <a:srgbClr val="005073"/>
                </a:solidFill>
                <a:latin typeface="CiscoSansTT ExtraLight"/>
              </a:rPr>
              <a:t>Webex</a:t>
            </a:r>
            <a:r>
              <a:rPr lang="en-IN" sz="1400">
                <a:solidFill>
                  <a:srgbClr val="005073"/>
                </a:solidFill>
                <a:latin typeface="CiscoSansTT ExtraLight"/>
              </a:rPr>
              <a:t> services for a user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Roles &amp; Responsibilities – Assign the “Full Administrator” role for being able to edit </a:t>
            </a:r>
            <a:r>
              <a:rPr lang="en-IN" sz="1400" err="1">
                <a:solidFill>
                  <a:srgbClr val="005073"/>
                </a:solidFill>
                <a:latin typeface="CiscoSansTT ExtraLight"/>
              </a:rPr>
              <a:t>everithing</a:t>
            </a:r>
            <a:r>
              <a:rPr lang="en-IN" sz="1051">
                <a:solidFill>
                  <a:srgbClr val="005073"/>
                </a:solidFill>
                <a:latin typeface="CiscoSansTT ExtraLight"/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D91DDC-7183-4F29-AC4B-FF4E0346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36" y="1529448"/>
            <a:ext cx="9144000" cy="4022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4B0D089-2E36-4391-8256-066B6EA552C0}"/>
              </a:ext>
            </a:extLst>
          </p:cNvPr>
          <p:cNvSpPr/>
          <p:nvPr/>
        </p:nvSpPr>
        <p:spPr>
          <a:xfrm>
            <a:off x="8477115" y="2392066"/>
            <a:ext cx="192025" cy="153620"/>
          </a:xfrm>
          <a:prstGeom prst="rect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78603F-841D-4800-8EC9-24B4285406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95" r="990"/>
          <a:stretch/>
        </p:blipFill>
        <p:spPr>
          <a:xfrm>
            <a:off x="7709010" y="71303"/>
            <a:ext cx="4402896" cy="248926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F5CD1-DCA2-4304-A50A-472189865DB1}"/>
              </a:ext>
            </a:extLst>
          </p:cNvPr>
          <p:cNvCxnSpPr/>
          <p:nvPr/>
        </p:nvCxnSpPr>
        <p:spPr>
          <a:xfrm flipV="1">
            <a:off x="7390568" y="2199544"/>
            <a:ext cx="384051" cy="2304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4C0AC-A35D-4C99-84D0-C6974A9B5328}"/>
              </a:ext>
            </a:extLst>
          </p:cNvPr>
          <p:cNvCxnSpPr/>
          <p:nvPr/>
        </p:nvCxnSpPr>
        <p:spPr>
          <a:xfrm flipV="1">
            <a:off x="7132935" y="4133479"/>
            <a:ext cx="384051" cy="2304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D6CC10D-760B-4422-B03F-218FED238988}"/>
              </a:ext>
            </a:extLst>
          </p:cNvPr>
          <p:cNvSpPr/>
          <p:nvPr/>
        </p:nvSpPr>
        <p:spPr>
          <a:xfrm>
            <a:off x="7132935" y="2392066"/>
            <a:ext cx="257633" cy="1536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0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262" y="3601655"/>
            <a:ext cx="7598043" cy="1017900"/>
          </a:xfrm>
        </p:spPr>
        <p:txBody>
          <a:bodyPr/>
          <a:lstStyle/>
          <a:p>
            <a:r>
              <a:rPr lang="en-US" sz="4000"/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245886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81630" y="-62308"/>
            <a:ext cx="8345488" cy="975783"/>
          </a:xfrm>
        </p:spPr>
        <p:txBody>
          <a:bodyPr/>
          <a:lstStyle/>
          <a:p>
            <a:r>
              <a:rPr lang="en-US"/>
              <a:t>List of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F3F40-B878-4126-9AFB-9906A0CD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5" y="740650"/>
            <a:ext cx="1857677" cy="5530321"/>
          </a:xfrm>
          <a:prstGeom prst="rect">
            <a:avLst/>
          </a:prstGeom>
        </p:spPr>
      </p:pic>
      <p:pic>
        <p:nvPicPr>
          <p:cNvPr id="12" name="Picture 11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52897AA-E66C-4B79-A178-B856D4805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289" y="817460"/>
            <a:ext cx="9495866" cy="5376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2E0CCB-C3E0-4F4E-834A-9ABC64E8B52E}"/>
              </a:ext>
            </a:extLst>
          </p:cNvPr>
          <p:cNvSpPr/>
          <p:nvPr/>
        </p:nvSpPr>
        <p:spPr>
          <a:xfrm>
            <a:off x="2601145" y="1201510"/>
            <a:ext cx="3226020" cy="38404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2B1CCE-9DFD-4305-8581-B8C78FDC1FD4}"/>
              </a:ext>
            </a:extLst>
          </p:cNvPr>
          <p:cNvSpPr/>
          <p:nvPr/>
        </p:nvSpPr>
        <p:spPr>
          <a:xfrm>
            <a:off x="5711950" y="2929735"/>
            <a:ext cx="1574605" cy="28035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6C4D57-6C95-416B-9063-34DB8DD3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760" y="2891330"/>
            <a:ext cx="1477165" cy="14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8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97DD44-0679-EC41-AB69-DC7F2A831DCE}"/>
              </a:ext>
            </a:extLst>
          </p:cNvPr>
          <p:cNvSpPr txBox="1">
            <a:spLocks/>
          </p:cNvSpPr>
          <p:nvPr/>
        </p:nvSpPr>
        <p:spPr bwMode="auto">
          <a:xfrm>
            <a:off x="335250" y="241385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IN" sz="2800">
                <a:solidFill>
                  <a:srgbClr val="005073"/>
                </a:solidFill>
                <a:latin typeface="CiscoSansTT ExtraLight"/>
              </a:rPr>
              <a:t>Basics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B1039-BC90-BF49-B401-91BC772D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50" y="1527952"/>
            <a:ext cx="6228635" cy="3802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85BF8F0-17B4-E24F-86B5-EBBE52C1D750}"/>
              </a:ext>
            </a:extLst>
          </p:cNvPr>
          <p:cNvSpPr txBox="1">
            <a:spLocks/>
          </p:cNvSpPr>
          <p:nvPr/>
        </p:nvSpPr>
        <p:spPr bwMode="auto">
          <a:xfrm>
            <a:off x="6847598" y="1700775"/>
            <a:ext cx="5004292" cy="4045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An ‘Entry Point’ is the initial landing place for customer call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A ‘Queue’ is where active calls are stored before being connected to Teams and Agents 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A ‘Team’ is a group of Agents at a specific site who handles calls 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An ‘Agent’ is the person at the end of the call flow who is handling the call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A ‘Site is a physical Contact Centre location under control of the Tenant. 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Teams shall be provisioned under Sites. Sites are not used for Routing Strategies but they can be used to run specific reports. 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Every single inbound call will consist of at least one Entry Point and one Queue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r>
              <a:rPr lang="en-IN" sz="1400">
                <a:solidFill>
                  <a:srgbClr val="005073"/>
                </a:solidFill>
                <a:latin typeface="CiscoSansTT ExtraLight"/>
              </a:rPr>
              <a:t>Entry Point Mapping: DN (where customers will make the calls) associated with an Entry Point</a:t>
            </a: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  <a:p>
            <a:pPr marL="171446" indent="-171446">
              <a:buFont typeface="Wingdings" pitchFamily="2" charset="2"/>
              <a:buChar char="ü"/>
              <a:defRPr/>
            </a:pPr>
            <a:endParaRPr lang="en-IN" sz="1400">
              <a:solidFill>
                <a:srgbClr val="005073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71852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/>
              </a:rPr>
              <a:t>Supervisor Agenda</a:t>
            </a:r>
            <a:endParaRPr lang="en-US" sz="400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427548" y="433411"/>
            <a:ext cx="3551237" cy="5991179"/>
          </a:xfrm>
        </p:spPr>
        <p:txBody>
          <a:bodyPr/>
          <a:lstStyle/>
          <a:p>
            <a:pPr>
              <a:buSzPct val="120000"/>
            </a:pPr>
            <a:r>
              <a:rPr lang="en-US" sz="1400" b="1">
                <a:ea typeface="Arial" charset="0"/>
                <a:cs typeface="Arial" charset="0"/>
              </a:rPr>
              <a:t>WxCC Overview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What it does?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Different portals</a:t>
            </a:r>
          </a:p>
          <a:p>
            <a:pPr>
              <a:buSzPct val="120000"/>
            </a:pPr>
            <a:r>
              <a:rPr lang="en-US" sz="1400" b="1">
                <a:ea typeface="Arial" charset="0"/>
                <a:cs typeface="Arial" charset="0"/>
              </a:rPr>
              <a:t>User enrollment</a:t>
            </a:r>
          </a:p>
          <a:p>
            <a:pPr lvl="1">
              <a:buSzPct val="120000"/>
            </a:pPr>
            <a:r>
              <a:rPr lang="en-US" sz="1200">
                <a:ea typeface="Arial" charset="0"/>
                <a:cs typeface="Arial" charset="0"/>
              </a:rPr>
              <a:t>Add/Delete users</a:t>
            </a:r>
          </a:p>
          <a:p>
            <a:pPr lvl="1">
              <a:buSzPct val="120000"/>
            </a:pPr>
            <a:r>
              <a:rPr lang="en-US" sz="1200">
                <a:ea typeface="Arial" charset="0"/>
                <a:cs typeface="Arial" charset="0"/>
              </a:rPr>
              <a:t>Licenses and administrator roles</a:t>
            </a:r>
          </a:p>
          <a:p>
            <a:pPr>
              <a:buSzPct val="120000"/>
            </a:pPr>
            <a:r>
              <a:rPr lang="en-US" sz="1400" b="1">
                <a:ea typeface="Arial" charset="0"/>
                <a:cs typeface="Arial" charset="0"/>
              </a:rPr>
              <a:t>Provisioning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Provisioning framework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Teams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User profiles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Agent profiles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Multimedia profiles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Aux codes(wrap up and idle)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Skills</a:t>
            </a:r>
          </a:p>
          <a:p>
            <a:pPr>
              <a:buSzPct val="120000"/>
            </a:pPr>
            <a:r>
              <a:rPr lang="en-US" sz="1400" b="1">
                <a:ea typeface="Arial" charset="0"/>
                <a:cs typeface="Arial" charset="0"/>
              </a:rPr>
              <a:t>Routing Strategies, Flows and Resources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Audio files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Flows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Routing Strategies</a:t>
            </a:r>
          </a:p>
          <a:p>
            <a:pPr>
              <a:buSzPct val="120000"/>
            </a:pPr>
            <a:r>
              <a:rPr lang="en-US" sz="1400" b="1">
                <a:ea typeface="Arial" charset="0"/>
                <a:cs typeface="Arial" charset="0"/>
              </a:rPr>
              <a:t>Advanced Provisioning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Dashboard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Call monitoring</a:t>
            </a:r>
          </a:p>
          <a:p>
            <a:pPr lvl="1">
              <a:buSzPct val="70000"/>
              <a:buFont typeface="Courier New" panose="02070309020205020404" pitchFamily="49" charset="0"/>
              <a:buChar char="o"/>
            </a:pPr>
            <a:r>
              <a:rPr lang="en-US" sz="1200">
                <a:ea typeface="Arial" charset="0"/>
                <a:cs typeface="Arial" charset="0"/>
              </a:rPr>
              <a:t>Call recording</a:t>
            </a:r>
          </a:p>
          <a:p>
            <a:pPr>
              <a:buSzPct val="120000"/>
            </a:pPr>
            <a:r>
              <a:rPr lang="en-US" sz="1400" b="1">
                <a:ea typeface="Arial" charset="0"/>
                <a:cs typeface="Arial" charset="0"/>
              </a:rPr>
              <a:t>Q&amp;A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5598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20035" y="126170"/>
            <a:ext cx="8345488" cy="975783"/>
          </a:xfrm>
        </p:spPr>
        <p:txBody>
          <a:bodyPr/>
          <a:lstStyle/>
          <a:p>
            <a:r>
              <a:rPr lang="en-US" sz="3200"/>
              <a:t>Teams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450465" y="1163643"/>
            <a:ext cx="11291069" cy="5260975"/>
          </a:xfrm>
        </p:spPr>
        <p:txBody>
          <a:bodyPr>
            <a:normAutofit/>
          </a:bodyPr>
          <a:lstStyle/>
          <a:p>
            <a:pPr lvl="1"/>
            <a:r>
              <a:rPr lang="en-US" sz="2000" kern="0"/>
              <a:t>Calls in queues are distributed to teams</a:t>
            </a:r>
          </a:p>
          <a:p>
            <a:pPr lvl="4"/>
            <a:r>
              <a:rPr lang="en-US" sz="1700" kern="0"/>
              <a:t>Specific queue can be routed to one or more teams</a:t>
            </a:r>
          </a:p>
          <a:p>
            <a:pPr lvl="4"/>
            <a:r>
              <a:rPr lang="en-US" sz="1700" kern="0"/>
              <a:t>Routing strategy determines which the grouping, order, and timing of team distribution</a:t>
            </a:r>
          </a:p>
          <a:p>
            <a:pPr lvl="4"/>
            <a:r>
              <a:rPr lang="en-US" sz="1700" kern="0"/>
              <a:t>Calls can be distributed to agents in a team based on </a:t>
            </a:r>
            <a:r>
              <a:rPr lang="en-US" sz="1700" b="1" kern="0"/>
              <a:t>longest available</a:t>
            </a:r>
            <a:r>
              <a:rPr lang="en-US" sz="1700" kern="0"/>
              <a:t>, </a:t>
            </a:r>
            <a:r>
              <a:rPr lang="en-US" sz="1700" b="1" kern="0"/>
              <a:t>skills based, load based or priority based</a:t>
            </a:r>
            <a:r>
              <a:rPr lang="en-US" sz="1700" kern="0"/>
              <a:t>.</a:t>
            </a:r>
          </a:p>
          <a:p>
            <a:pPr lvl="4"/>
            <a:endParaRPr lang="en-US" sz="1700" kern="0"/>
          </a:p>
          <a:p>
            <a:pPr lvl="1"/>
            <a:r>
              <a:rPr lang="en-US" sz="2000" kern="0"/>
              <a:t>Types of teams:</a:t>
            </a:r>
          </a:p>
          <a:p>
            <a:pPr lvl="3"/>
            <a:r>
              <a:rPr lang="en-US" sz="1600" u="sng" kern="0"/>
              <a:t>Agent-based</a:t>
            </a:r>
          </a:p>
          <a:p>
            <a:pPr lvl="5"/>
            <a:r>
              <a:rPr lang="en-US" sz="1500" kern="0"/>
              <a:t>Composed of agents who select that team when logging in to the phone console</a:t>
            </a:r>
          </a:p>
          <a:p>
            <a:pPr lvl="5"/>
            <a:r>
              <a:rPr lang="en-US" sz="1500" kern="0"/>
              <a:t>When an agent is selected, a call is placed to the phone number he or she entered at the log in</a:t>
            </a:r>
          </a:p>
          <a:p>
            <a:pPr lvl="5"/>
            <a:r>
              <a:rPr lang="en-US" sz="1500" kern="0"/>
              <a:t>An agent can only log into one team at a time</a:t>
            </a:r>
          </a:p>
          <a:p>
            <a:pPr lvl="5"/>
            <a:r>
              <a:rPr lang="en-US" sz="1500" kern="0"/>
              <a:t>The call is redirected to a Team -&gt; Anyone from the team can pick-up the call</a:t>
            </a:r>
          </a:p>
          <a:p>
            <a:pPr lvl="2"/>
            <a:r>
              <a:rPr lang="en-US" sz="1600" u="sng" kern="0"/>
              <a:t>Capacity-based</a:t>
            </a:r>
          </a:p>
          <a:p>
            <a:pPr lvl="5"/>
            <a:r>
              <a:rPr lang="en-US" sz="1500" kern="0"/>
              <a:t>Used for third-party contact centers</a:t>
            </a:r>
          </a:p>
          <a:p>
            <a:pPr lvl="5"/>
            <a:r>
              <a:rPr lang="en-US" sz="1500" kern="0"/>
              <a:t>Each capacity-based team has an associated phone number</a:t>
            </a:r>
          </a:p>
          <a:p>
            <a:pPr lvl="5"/>
            <a:r>
              <a:rPr lang="en-US" sz="1500" kern="0"/>
              <a:t>When a capacity-based team is selected, a call is redirected to that specific phone number</a:t>
            </a:r>
          </a:p>
          <a:p>
            <a:pPr lvl="5"/>
            <a:r>
              <a:rPr lang="en-US" sz="1500" kern="0"/>
              <a:t>Calls in excess of the specified capacity for the team will be queued</a:t>
            </a:r>
          </a:p>
          <a:p>
            <a:pPr lvl="2"/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408634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335250" y="1165079"/>
            <a:ext cx="11060640" cy="5067485"/>
          </a:xfrm>
        </p:spPr>
        <p:txBody>
          <a:bodyPr>
            <a:normAutofit/>
          </a:bodyPr>
          <a:lstStyle/>
          <a:p>
            <a:r>
              <a:rPr lang="en-US" kern="0"/>
              <a:t>Defines the users level of access within the application for each module</a:t>
            </a:r>
          </a:p>
          <a:p>
            <a:r>
              <a:rPr lang="en-US" kern="0"/>
              <a:t>Several types of profiles</a:t>
            </a:r>
          </a:p>
          <a:p>
            <a:pPr lvl="1"/>
            <a:r>
              <a:rPr lang="en-US"/>
              <a:t>Administrator – full access to the Tenant </a:t>
            </a:r>
          </a:p>
          <a:p>
            <a:pPr lvl="1"/>
            <a:r>
              <a:rPr lang="en-US"/>
              <a:t>Supervisor – full access to the Tenant except Tenant Settings</a:t>
            </a:r>
          </a:p>
          <a:p>
            <a:pPr lvl="1"/>
            <a:r>
              <a:rPr lang="en-US"/>
              <a:t>Premium Agent – only access to the Agent Desktop app and MM</a:t>
            </a:r>
          </a:p>
          <a:p>
            <a:pPr lvl="1"/>
            <a:r>
              <a:rPr lang="en-US"/>
              <a:t>Standard Agent – only access to the Agent Desktop app </a:t>
            </a:r>
          </a:p>
          <a:p>
            <a:pPr lvl="1"/>
            <a:endParaRPr lang="en-US"/>
          </a:p>
          <a:p>
            <a:r>
              <a:rPr lang="en-US" kern="0"/>
              <a:t>By default the system will set up Admin, Supervisor, Premium Agent and Standard Agent Profile</a:t>
            </a:r>
          </a:p>
          <a:p>
            <a:endParaRPr lang="en-US" kern="0"/>
          </a:p>
          <a:p>
            <a:r>
              <a:rPr lang="en-US" kern="0"/>
              <a:t>Different types of supervisor profiles can be created</a:t>
            </a:r>
          </a:p>
          <a:p>
            <a:endParaRPr lang="en-US" kern="0"/>
          </a:p>
          <a:p>
            <a:r>
              <a:rPr lang="en-US" kern="0"/>
              <a:t>Profiles are then assigned to each user</a:t>
            </a:r>
          </a:p>
          <a:p>
            <a:pPr lvl="1"/>
            <a:endParaRPr lang="en-US" kern="0"/>
          </a:p>
          <a:p>
            <a:pPr lvl="2"/>
            <a:endParaRPr lang="en-US" kern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35250" y="202980"/>
            <a:ext cx="8345488" cy="975783"/>
          </a:xfrm>
        </p:spPr>
        <p:txBody>
          <a:bodyPr/>
          <a:lstStyle/>
          <a:p>
            <a:r>
              <a:rPr lang="en-US"/>
              <a:t>User Profiles</a:t>
            </a:r>
          </a:p>
        </p:txBody>
      </p:sp>
    </p:spTree>
    <p:extLst>
      <p:ext uri="{BB962C8B-B14F-4D97-AF65-F5344CB8AC3E}">
        <p14:creationId xmlns:p14="http://schemas.microsoft.com/office/powerpoint/2010/main" val="26440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254107" y="932675"/>
            <a:ext cx="8277344" cy="2067517"/>
          </a:xfrm>
        </p:spPr>
        <p:txBody>
          <a:bodyPr>
            <a:normAutofit fontScale="77500" lnSpcReduction="20000"/>
          </a:bodyPr>
          <a:lstStyle/>
          <a:p>
            <a:r>
              <a:rPr lang="en-US" kern="0"/>
              <a:t>Collaboration settings to enable conference/transfer for selected queues if needed</a:t>
            </a:r>
          </a:p>
          <a:p>
            <a:r>
              <a:rPr lang="en-US" kern="0"/>
              <a:t>Select agent’s available idle / </a:t>
            </a:r>
            <a:r>
              <a:rPr lang="en-US" kern="0" err="1"/>
              <a:t>wrapup</a:t>
            </a:r>
            <a:r>
              <a:rPr lang="en-US" kern="0"/>
              <a:t> codes </a:t>
            </a:r>
          </a:p>
          <a:p>
            <a:r>
              <a:rPr lang="en-US" kern="0"/>
              <a:t>Enable Outdial if agent should have </a:t>
            </a:r>
            <a:r>
              <a:rPr lang="en-US" kern="0" err="1"/>
              <a:t>outdial</a:t>
            </a:r>
            <a:r>
              <a:rPr lang="en-US" kern="0"/>
              <a:t> capabilities</a:t>
            </a:r>
          </a:p>
          <a:p>
            <a:pPr lvl="1"/>
            <a:r>
              <a:rPr lang="en-US" kern="0"/>
              <a:t>Outdial ANIs</a:t>
            </a:r>
          </a:p>
          <a:p>
            <a:pPr lvl="1"/>
            <a:r>
              <a:rPr lang="en-US" kern="0" err="1"/>
              <a:t>Adress</a:t>
            </a:r>
            <a:r>
              <a:rPr lang="en-US" kern="0"/>
              <a:t> Book</a:t>
            </a:r>
          </a:p>
          <a:p>
            <a:r>
              <a:rPr lang="en-US" kern="0"/>
              <a:t>DN validation to restrict the agent’s DN to use at sign on</a:t>
            </a:r>
          </a:p>
          <a:p>
            <a:r>
              <a:rPr lang="en-US" kern="0"/>
              <a:t>Agent viewable statistics</a:t>
            </a:r>
          </a:p>
          <a:p>
            <a:pPr lvl="1"/>
            <a:endParaRPr lang="en-US" kern="0"/>
          </a:p>
          <a:p>
            <a:pPr lvl="1" indent="0">
              <a:buNone/>
            </a:pPr>
            <a:endParaRPr lang="en-US" kern="0"/>
          </a:p>
          <a:p>
            <a:pPr lvl="2"/>
            <a:endParaRPr lang="en-US" ker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71530-EDC0-4D2E-9C0D-8A5C2A35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2" b="7412"/>
          <a:stretch/>
        </p:blipFill>
        <p:spPr>
          <a:xfrm>
            <a:off x="1562511" y="3121760"/>
            <a:ext cx="9144000" cy="3226019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A652087-E15B-43CE-AF23-638AB134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5" y="126170"/>
            <a:ext cx="8345488" cy="974725"/>
          </a:xfrm>
        </p:spPr>
        <p:txBody>
          <a:bodyPr/>
          <a:lstStyle/>
          <a:p>
            <a:r>
              <a:rPr lang="en-US"/>
              <a:t>Agent Profiles</a:t>
            </a:r>
          </a:p>
        </p:txBody>
      </p:sp>
    </p:spTree>
    <p:extLst>
      <p:ext uri="{BB962C8B-B14F-4D97-AF65-F5344CB8AC3E}">
        <p14:creationId xmlns:p14="http://schemas.microsoft.com/office/powerpoint/2010/main" val="54764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A652087-E15B-43CE-AF23-638AB134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5" y="112943"/>
            <a:ext cx="8345488" cy="974725"/>
          </a:xfrm>
        </p:spPr>
        <p:txBody>
          <a:bodyPr/>
          <a:lstStyle/>
          <a:p>
            <a:r>
              <a:rPr lang="en-US"/>
              <a:t>Multimedia Profiles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CE1DD-EDC4-4C71-88C0-F8F4127E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46" y="3452646"/>
            <a:ext cx="8264444" cy="2664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D9E51-08BF-4B1D-A33F-F711522D93D1}"/>
              </a:ext>
            </a:extLst>
          </p:cNvPr>
          <p:cNvSpPr txBox="1"/>
          <p:nvPr/>
        </p:nvSpPr>
        <p:spPr>
          <a:xfrm>
            <a:off x="226819" y="904847"/>
            <a:ext cx="112458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/>
              <a:t>Each profile specifies the number of each type of media the agent can handle depending on the mode selected. 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b="1"/>
              <a:t>Blended: </a:t>
            </a:r>
            <a:r>
              <a:rPr lang="en-US"/>
              <a:t>Specify the number of contacts per media channel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b="1"/>
              <a:t>Blended Real-Time: </a:t>
            </a:r>
            <a:r>
              <a:rPr lang="en-US"/>
              <a:t>1 real-time media channel (voice or chat) +  other media channels (email and social)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r>
              <a:rPr lang="en-US" b="1"/>
              <a:t>Exclusive: </a:t>
            </a:r>
            <a:r>
              <a:rPr lang="en-US"/>
              <a:t>Single contact across all media channels</a:t>
            </a:r>
          </a:p>
          <a:p>
            <a:pPr marL="742932" lvl="1" indent="-285744">
              <a:buFont typeface="Arial" panose="020B0604020202020204" pitchFamily="34" charset="0"/>
              <a:buChar char="•"/>
            </a:pPr>
            <a:endParaRPr lang="en-US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/>
              <a:t>You can assign multimedia profiles to sites, teams, or individual agents.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842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349611" y="1185632"/>
            <a:ext cx="11238303" cy="4519083"/>
          </a:xfrm>
        </p:spPr>
        <p:txBody>
          <a:bodyPr>
            <a:normAutofit fontScale="92500"/>
          </a:bodyPr>
          <a:lstStyle/>
          <a:p>
            <a:r>
              <a:rPr lang="en-US" u="sng" kern="0"/>
              <a:t>Idle code </a:t>
            </a:r>
            <a:r>
              <a:rPr lang="en-US" kern="0"/>
              <a:t>examples:	</a:t>
            </a:r>
          </a:p>
          <a:p>
            <a:pPr lvl="1"/>
            <a:r>
              <a:rPr lang="en-US" kern="0"/>
              <a:t>Meeting</a:t>
            </a:r>
          </a:p>
          <a:p>
            <a:pPr lvl="1"/>
            <a:r>
              <a:rPr lang="en-US" kern="0"/>
              <a:t>Lunch</a:t>
            </a:r>
          </a:p>
          <a:p>
            <a:pPr lvl="1"/>
            <a:r>
              <a:rPr lang="en-US" kern="0"/>
              <a:t>Break</a:t>
            </a:r>
          </a:p>
          <a:p>
            <a:pPr lvl="1"/>
            <a:r>
              <a:rPr lang="en-US" kern="0"/>
              <a:t>Training</a:t>
            </a:r>
          </a:p>
          <a:p>
            <a:r>
              <a:rPr lang="en-US" u="sng" kern="0"/>
              <a:t>Wrap Up Code </a:t>
            </a:r>
            <a:r>
              <a:rPr lang="en-US" kern="0"/>
              <a:t>examples:</a:t>
            </a:r>
          </a:p>
          <a:p>
            <a:pPr lvl="1"/>
            <a:r>
              <a:rPr lang="en-US" kern="0"/>
              <a:t>Sale</a:t>
            </a:r>
          </a:p>
          <a:p>
            <a:pPr lvl="1"/>
            <a:r>
              <a:rPr lang="en-US" kern="0"/>
              <a:t>Product inquiry</a:t>
            </a:r>
          </a:p>
          <a:p>
            <a:pPr lvl="1"/>
            <a:r>
              <a:rPr lang="en-US" kern="0"/>
              <a:t>Customer complaint</a:t>
            </a:r>
          </a:p>
          <a:p>
            <a:pPr lvl="1"/>
            <a:endParaRPr lang="en-US" kern="0"/>
          </a:p>
          <a:p>
            <a:r>
              <a:rPr lang="en-US" kern="0"/>
              <a:t>Agent access to the codes can be restricted in agent profile</a:t>
            </a:r>
          </a:p>
          <a:p>
            <a:r>
              <a:rPr lang="en-US" kern="0"/>
              <a:t>Idle codes and wrap up codes can be modified to fit your business model if you wish to use them for reporting</a:t>
            </a:r>
          </a:p>
          <a:p>
            <a:r>
              <a:rPr lang="en-US" kern="0"/>
              <a:t>Auto wrap up can also be assigned via the Agent auto wrap up profile</a:t>
            </a:r>
          </a:p>
          <a:p>
            <a:endParaRPr lang="en-US" kern="0"/>
          </a:p>
          <a:p>
            <a:pPr lvl="2"/>
            <a:endParaRPr lang="en-US" kern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35250" y="202980"/>
            <a:ext cx="11127317" cy="975783"/>
          </a:xfrm>
        </p:spPr>
        <p:txBody>
          <a:bodyPr/>
          <a:lstStyle/>
          <a:p>
            <a:r>
              <a:rPr lang="en-US"/>
              <a:t>Aux codes</a:t>
            </a:r>
          </a:p>
        </p:txBody>
      </p:sp>
    </p:spTree>
    <p:extLst>
      <p:ext uri="{BB962C8B-B14F-4D97-AF65-F5344CB8AC3E}">
        <p14:creationId xmlns:p14="http://schemas.microsoft.com/office/powerpoint/2010/main" val="338123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450465" y="1047891"/>
            <a:ext cx="11252665" cy="512459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kern="0"/>
              <a:t>You can route the call based on the skills of each team or agent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kern="0"/>
          </a:p>
          <a:p>
            <a:pPr marL="57149" indent="0">
              <a:buNone/>
            </a:pPr>
            <a:r>
              <a:rPr lang="en-US" kern="0"/>
              <a:t>Steps needed:</a:t>
            </a:r>
          </a:p>
          <a:p>
            <a:pPr marL="514338" indent="-457189">
              <a:buFont typeface="+mj-lt"/>
              <a:buAutoNum type="arabicPeriod"/>
            </a:pPr>
            <a:r>
              <a:rPr lang="en-US" kern="0"/>
              <a:t>Create the </a:t>
            </a:r>
            <a:r>
              <a:rPr lang="en-US" b="1" kern="0"/>
              <a:t>definition for each skill</a:t>
            </a:r>
            <a:r>
              <a:rPr lang="en-US" kern="0"/>
              <a:t>. There are different types of skills: </a:t>
            </a:r>
            <a:endParaRPr lang="en-US" sz="1800" kern="0"/>
          </a:p>
          <a:p>
            <a:pPr marL="742932" lvl="1" indent="-457189">
              <a:buFont typeface="+mj-lt"/>
              <a:buAutoNum type="alphaLcParenR"/>
            </a:pPr>
            <a:r>
              <a:rPr lang="en-US" sz="1700" kern="0"/>
              <a:t>Text</a:t>
            </a:r>
          </a:p>
          <a:p>
            <a:pPr marL="742932" lvl="1" indent="-457189">
              <a:buFont typeface="+mj-lt"/>
              <a:buAutoNum type="alphaLcParenR"/>
            </a:pPr>
            <a:r>
              <a:rPr lang="en-US" sz="1700" kern="0"/>
              <a:t>Proficiency: value between 0 and 10</a:t>
            </a:r>
          </a:p>
          <a:p>
            <a:pPr marL="742932" lvl="1" indent="-457189">
              <a:buFont typeface="+mj-lt"/>
              <a:buAutoNum type="alphaLcParenR"/>
            </a:pPr>
            <a:r>
              <a:rPr lang="en-US" sz="1700" kern="0"/>
              <a:t>Boolean: True/False</a:t>
            </a:r>
          </a:p>
          <a:p>
            <a:pPr marL="742932" lvl="1" indent="-457189">
              <a:buFont typeface="+mj-lt"/>
              <a:buAutoNum type="alphaLcParenR"/>
            </a:pPr>
            <a:r>
              <a:rPr lang="en-US" sz="1700" kern="0"/>
              <a:t>Enum: Different selectable options</a:t>
            </a:r>
          </a:p>
          <a:p>
            <a:pPr marL="514338" indent="-457189">
              <a:buFont typeface="+mj-lt"/>
              <a:buAutoNum type="arabicPeriod"/>
            </a:pPr>
            <a:r>
              <a:rPr lang="en-US" kern="0"/>
              <a:t>Create the </a:t>
            </a:r>
            <a:r>
              <a:rPr lang="en-US" b="1" kern="0"/>
              <a:t>skill profile </a:t>
            </a:r>
            <a:r>
              <a:rPr lang="en-US" kern="0"/>
              <a:t>with the values of each skill</a:t>
            </a:r>
          </a:p>
          <a:p>
            <a:pPr marL="571486" lvl="1" indent="-285744">
              <a:buFont typeface="Wingdings" panose="05000000000000000000" pitchFamily="2" charset="2"/>
              <a:buChar char="Ø"/>
            </a:pPr>
            <a:r>
              <a:rPr lang="en-US" sz="1700" b="1" kern="0"/>
              <a:t>Each agent/team only can have 1 skill profile, </a:t>
            </a:r>
            <a:r>
              <a:rPr lang="en-US" sz="1700" kern="0"/>
              <a:t>so you need to combine several skills in the profile</a:t>
            </a:r>
          </a:p>
          <a:p>
            <a:pPr marL="514338" indent="-457189">
              <a:buFont typeface="+mj-lt"/>
              <a:buAutoNum type="arabicPeriod"/>
            </a:pPr>
            <a:r>
              <a:rPr lang="en-US" kern="0"/>
              <a:t>Assign skill profiles to agents/teams</a:t>
            </a:r>
          </a:p>
          <a:p>
            <a:pPr marL="514338" indent="-457189">
              <a:buFont typeface="+mj-lt"/>
              <a:buAutoNum type="arabicPeriod"/>
            </a:pPr>
            <a:r>
              <a:rPr lang="en-US" kern="0"/>
              <a:t>Create a </a:t>
            </a:r>
            <a:r>
              <a:rPr lang="en-US" b="1" kern="0"/>
              <a:t>Skills Based queue</a:t>
            </a:r>
            <a:r>
              <a:rPr lang="en-US" kern="0"/>
              <a:t>. Depending how you want to redirect the call, you can choose between Long Available and Best Available Agent options</a:t>
            </a:r>
          </a:p>
          <a:p>
            <a:pPr marL="514338" indent="-457189">
              <a:buFont typeface="+mj-lt"/>
              <a:buAutoNum type="arabicPeriod"/>
            </a:pPr>
            <a:r>
              <a:rPr lang="en-US" kern="0"/>
              <a:t>Configure the Flow with the skills restrictions and relaxations</a:t>
            </a:r>
          </a:p>
          <a:p>
            <a:pPr marL="742932" lvl="1" indent="-457189">
              <a:buFont typeface="+mj-lt"/>
              <a:buAutoNum type="alphaLcPeriod"/>
            </a:pPr>
            <a:r>
              <a:rPr lang="en-US" u="sng" kern="0"/>
              <a:t>Restriction: </a:t>
            </a:r>
            <a:r>
              <a:rPr lang="en-US" kern="0"/>
              <a:t>The call is only redirected to teams/agents with specific skill conditions</a:t>
            </a:r>
          </a:p>
          <a:p>
            <a:pPr marL="742932" lvl="1" indent="-457189">
              <a:buFont typeface="+mj-lt"/>
              <a:buAutoNum type="alphaLcPeriod"/>
            </a:pPr>
            <a:r>
              <a:rPr lang="en-US" u="sng" kern="0"/>
              <a:t>Relaxation: </a:t>
            </a:r>
            <a:r>
              <a:rPr lang="en-US" kern="0"/>
              <a:t>After some time in the queue, the skill conditions can be reduced</a:t>
            </a:r>
          </a:p>
          <a:p>
            <a:pPr lvl="2"/>
            <a:endParaRPr lang="en-US" kern="0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8440" y="72108"/>
            <a:ext cx="8345488" cy="975783"/>
          </a:xfrm>
        </p:spPr>
        <p:txBody>
          <a:bodyPr/>
          <a:lstStyle/>
          <a:p>
            <a:r>
              <a:rPr lang="en-US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1229548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845" y="0"/>
            <a:ext cx="7598043" cy="3426595"/>
          </a:xfrm>
        </p:spPr>
        <p:txBody>
          <a:bodyPr/>
          <a:lstStyle/>
          <a:p>
            <a:r>
              <a:rPr lang="en-US" sz="4000"/>
              <a:t>Routing Strategies, </a:t>
            </a:r>
            <a:br>
              <a:rPr lang="en-US" sz="4000"/>
            </a:br>
            <a:r>
              <a:rPr lang="en-US" sz="4000"/>
              <a:t>Flows and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D7EBD-6E0E-4CBF-8373-3EECAF3C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55" y="3813050"/>
            <a:ext cx="7152266" cy="26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5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15B6F-271F-4B25-A9A5-2168FF1DA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654" y="1252626"/>
            <a:ext cx="11175855" cy="5056749"/>
          </a:xfrm>
        </p:spPr>
        <p:txBody>
          <a:bodyPr lIns="91420" tIns="45711" rIns="91420" bIns="45711" anchor="t">
            <a:noAutofit/>
          </a:bodyPr>
          <a:lstStyle/>
          <a:p>
            <a:r>
              <a:rPr lang="en-US">
                <a:cs typeface="Arial"/>
              </a:rPr>
              <a:t>All audio files the caller hears within WxCC are in the format of a .wav file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Music on hold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IVR message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Closed messages</a:t>
            </a:r>
          </a:p>
          <a:p>
            <a:pPr lvl="1"/>
            <a:r>
              <a:rPr lang="en-US">
                <a:cs typeface="Arial" panose="020B0604020202020204" pitchFamily="34" charset="0"/>
              </a:rPr>
              <a:t>Message while on hold</a:t>
            </a:r>
          </a:p>
          <a:p>
            <a:r>
              <a:rPr lang="en-US">
                <a:cs typeface="Arial"/>
              </a:rPr>
              <a:t>All wav files are stored in application under </a:t>
            </a:r>
            <a:r>
              <a:rPr lang="en-US">
                <a:cs typeface="Arial" panose="020B0604020202020204" pitchFamily="34" charset="0"/>
              </a:rPr>
              <a:t>Routing Strategy&gt;Resources</a:t>
            </a:r>
            <a:endParaRPr lang="en-US" b="1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en-US">
                <a:cs typeface="Arial"/>
              </a:rPr>
              <a:t>If supervisors/admins need to implement a new wav file, they need to upload it to the resources tab and then attach it to the correct RS</a:t>
            </a:r>
          </a:p>
          <a:p>
            <a:r>
              <a:rPr lang="en-US">
                <a:cs typeface="Arial"/>
              </a:rPr>
              <a:t>Use the following file formats and settings: </a:t>
            </a:r>
            <a:endParaRPr lang="en-US">
              <a:cs typeface="Arial" panose="020B0604020202020204" pitchFamily="34" charset="0"/>
            </a:endParaRPr>
          </a:p>
          <a:p>
            <a:pPr lvl="1"/>
            <a:r>
              <a:rPr lang="en-US">
                <a:cs typeface="Arial"/>
              </a:rPr>
              <a:t>wav: u-Law, 8.000 kHz. 64 Kbps, mono</a:t>
            </a:r>
            <a:r>
              <a:rPr lang="en-US"/>
              <a:t> – 100MB max</a:t>
            </a:r>
            <a:endParaRPr lang="en-US">
              <a:cs typeface="Arial"/>
            </a:endParaRPr>
          </a:p>
          <a:p>
            <a:pPr lvl="1"/>
            <a:r>
              <a:rPr lang="en-US"/>
              <a:t>wave: a-Law, 8 kHz, 16bit, 64 Kbps, mono – 100MB max</a:t>
            </a:r>
            <a:endParaRPr lang="en-US">
              <a:cs typeface="Arial"/>
            </a:endParaRPr>
          </a:p>
          <a:p>
            <a:r>
              <a:rPr lang="en-US"/>
              <a:t>No spaces or Special Characters in the file name.</a:t>
            </a:r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F124B-EE7D-4078-A4BE-A04FAEA1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5" y="276843"/>
            <a:ext cx="8345488" cy="975783"/>
          </a:xfrm>
        </p:spPr>
        <p:txBody>
          <a:bodyPr/>
          <a:lstStyle/>
          <a:p>
            <a:r>
              <a:rPr lang="en-US"/>
              <a:t>Resources - Message &amp; Music Files (.wav) </a:t>
            </a:r>
          </a:p>
        </p:txBody>
      </p:sp>
    </p:spTree>
    <p:extLst>
      <p:ext uri="{BB962C8B-B14F-4D97-AF65-F5344CB8AC3E}">
        <p14:creationId xmlns:p14="http://schemas.microsoft.com/office/powerpoint/2010/main" val="2934513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112666" y="975783"/>
            <a:ext cx="2649944" cy="5441150"/>
          </a:xfrm>
        </p:spPr>
        <p:txBody>
          <a:bodyPr>
            <a:normAutofit/>
          </a:bodyPr>
          <a:lstStyle/>
          <a:p>
            <a:r>
              <a:rPr lang="en-US" sz="1400"/>
              <a:t>It defines how a call is handled when it arrives at an Entry Point and how it will be subsequently dealt with in a Queue </a:t>
            </a:r>
          </a:p>
          <a:p>
            <a:endParaRPr lang="en-US" sz="1400"/>
          </a:p>
          <a:p>
            <a:r>
              <a:rPr lang="en-US" sz="1400"/>
              <a:t>Once published, may be used in multiple Entry Point Routing Strategies</a:t>
            </a:r>
          </a:p>
          <a:p>
            <a:endParaRPr lang="en-US" sz="1400"/>
          </a:p>
          <a:p>
            <a:r>
              <a:rPr lang="en-US" sz="1400"/>
              <a:t>The Flow Designer is a drag-and-drop UI used to define flows that orchestrate and automate the components</a:t>
            </a:r>
          </a:p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20035" y="0"/>
            <a:ext cx="8345488" cy="975783"/>
          </a:xfrm>
        </p:spPr>
        <p:txBody>
          <a:bodyPr/>
          <a:lstStyle/>
          <a:p>
            <a:r>
              <a:rPr lang="en-US"/>
              <a:t>Flows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1EC66-9747-46C0-B5AD-031747619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883" y="771095"/>
            <a:ext cx="9293600" cy="48427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DDA20-8487-409D-BC9C-07A1CFB2B435}"/>
              </a:ext>
            </a:extLst>
          </p:cNvPr>
          <p:cNvSpPr/>
          <p:nvPr/>
        </p:nvSpPr>
        <p:spPr>
          <a:xfrm>
            <a:off x="4214155" y="1483445"/>
            <a:ext cx="5152720" cy="37825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D4F23-9DA1-446A-A108-1ED4D2A3702A}"/>
              </a:ext>
            </a:extLst>
          </p:cNvPr>
          <p:cNvSpPr/>
          <p:nvPr/>
        </p:nvSpPr>
        <p:spPr>
          <a:xfrm>
            <a:off x="9401148" y="1244156"/>
            <a:ext cx="2570817" cy="4021818"/>
          </a:xfrm>
          <a:prstGeom prst="rect">
            <a:avLst/>
          </a:prstGeom>
          <a:noFill/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6066C-B0C6-4F86-A474-C0B6CFE368FE}"/>
              </a:ext>
            </a:extLst>
          </p:cNvPr>
          <p:cNvSpPr/>
          <p:nvPr/>
        </p:nvSpPr>
        <p:spPr>
          <a:xfrm>
            <a:off x="10105321" y="5290827"/>
            <a:ext cx="1866644" cy="261887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0306B5-054E-414A-A8EF-66F4C333EA08}"/>
              </a:ext>
            </a:extLst>
          </p:cNvPr>
          <p:cNvSpPr txBox="1"/>
          <p:nvPr/>
        </p:nvSpPr>
        <p:spPr>
          <a:xfrm>
            <a:off x="335250" y="5623173"/>
            <a:ext cx="184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Activity Library</a:t>
            </a:r>
          </a:p>
          <a:p>
            <a:r>
              <a:rPr lang="en-US">
                <a:solidFill>
                  <a:srgbClr val="0070C0"/>
                </a:solidFill>
                <a:latin typeface="+mn-lt"/>
              </a:rPr>
              <a:t>Flow map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8FFF9-15AD-4C10-9013-5067CBC64F9C}"/>
              </a:ext>
            </a:extLst>
          </p:cNvPr>
          <p:cNvSpPr txBox="1"/>
          <p:nvPr/>
        </p:nvSpPr>
        <p:spPr>
          <a:xfrm>
            <a:off x="2013376" y="5638697"/>
            <a:ext cx="5151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7030A0"/>
                </a:solidFill>
                <a:latin typeface="+mn-lt"/>
              </a:rPr>
              <a:t>Settings</a:t>
            </a:r>
          </a:p>
          <a:p>
            <a:r>
              <a:rPr lang="en-US">
                <a:solidFill>
                  <a:srgbClr val="00B050"/>
                </a:solidFill>
                <a:latin typeface="+mn-lt"/>
              </a:rPr>
              <a:t>Validation and Publish</a:t>
            </a:r>
            <a:endParaRPr lang="en-BE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8614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271924" y="862221"/>
            <a:ext cx="3770041" cy="4519083"/>
          </a:xfrm>
        </p:spPr>
        <p:txBody>
          <a:bodyPr>
            <a:normAutofit/>
          </a:bodyPr>
          <a:lstStyle/>
          <a:p>
            <a:r>
              <a:rPr lang="en-US"/>
              <a:t>Call Handling</a:t>
            </a:r>
          </a:p>
          <a:p>
            <a:endParaRPr lang="en-US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18226" y="104161"/>
            <a:ext cx="8345488" cy="975783"/>
          </a:xfrm>
        </p:spPr>
        <p:txBody>
          <a:bodyPr/>
          <a:lstStyle/>
          <a:p>
            <a:r>
              <a:rPr lang="en-US"/>
              <a:t>Activities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15AF5234-E095-4F60-8B0B-2D281B694A6F}"/>
              </a:ext>
            </a:extLst>
          </p:cNvPr>
          <p:cNvSpPr txBox="1">
            <a:spLocks/>
          </p:cNvSpPr>
          <p:nvPr/>
        </p:nvSpPr>
        <p:spPr>
          <a:xfrm>
            <a:off x="3727417" y="862221"/>
            <a:ext cx="3770041" cy="4519083"/>
          </a:xfrm>
          <a:prstGeom prst="rect">
            <a:avLst/>
          </a:prstGeom>
        </p:spPr>
        <p:txBody>
          <a:bodyPr lIns="91420" tIns="45711" rIns="91420" bIns="45711">
            <a:norm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Flow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F693A-A9DC-4BDF-99A5-FB162E8A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1" y="1323082"/>
            <a:ext cx="1680015" cy="48740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1C83B-80A1-49C9-9E31-3EDF294A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224" y="1246269"/>
            <a:ext cx="1891563" cy="4301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D0A05C-98A3-4A09-AEC5-C9C292E0289D}"/>
              </a:ext>
            </a:extLst>
          </p:cNvPr>
          <p:cNvSpPr txBox="1"/>
          <p:nvPr/>
        </p:nvSpPr>
        <p:spPr>
          <a:xfrm>
            <a:off x="6940910" y="6058615"/>
            <a:ext cx="5047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*More info about the Flow Designer options in the </a:t>
            </a:r>
            <a:r>
              <a:rPr lang="en-US" sz="1200" b="1">
                <a:hlinkClick r:id="rId4"/>
              </a:rPr>
              <a:t>Admin Guide</a:t>
            </a:r>
            <a:endParaRPr lang="en-BE" sz="1200" b="1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5DA3EE-BC17-4899-AE50-91B8A43885C1}"/>
              </a:ext>
            </a:extLst>
          </p:cNvPr>
          <p:cNvSpPr txBox="1">
            <a:spLocks/>
          </p:cNvSpPr>
          <p:nvPr/>
        </p:nvSpPr>
        <p:spPr>
          <a:xfrm>
            <a:off x="8074671" y="847148"/>
            <a:ext cx="3770041" cy="4519083"/>
          </a:xfrm>
          <a:prstGeom prst="rect">
            <a:avLst/>
          </a:prstGeom>
        </p:spPr>
        <p:txBody>
          <a:bodyPr lIns="91420" tIns="45711" rIns="91420" bIns="45711">
            <a:normAutofit/>
          </a:bodyPr>
          <a:lstStyle>
            <a:lvl1pPr marL="228600" indent="-171450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Event Flow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63112B-374B-4514-A386-B050F5EDE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4655" y="1416869"/>
            <a:ext cx="3474475" cy="268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0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/>
              <a:t>WxCC Overview</a:t>
            </a:r>
          </a:p>
        </p:txBody>
      </p:sp>
    </p:spTree>
    <p:extLst>
      <p:ext uri="{BB962C8B-B14F-4D97-AF65-F5344CB8AC3E}">
        <p14:creationId xmlns:p14="http://schemas.microsoft.com/office/powerpoint/2010/main" val="725324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type="body" sz="quarter" idx="10"/>
          </p:nvPr>
        </p:nvSpPr>
        <p:spPr>
          <a:xfrm>
            <a:off x="326584" y="1047890"/>
            <a:ext cx="11606976" cy="4519083"/>
          </a:xfrm>
        </p:spPr>
        <p:txBody>
          <a:bodyPr>
            <a:normAutofit/>
          </a:bodyPr>
          <a:lstStyle/>
          <a:p>
            <a:r>
              <a:rPr lang="en-US" sz="1800"/>
              <a:t>Entry Point Routing Strategies determine schedules and call flow selection</a:t>
            </a:r>
            <a:endParaRPr lang="en-US" sz="1800" kern="0"/>
          </a:p>
          <a:p>
            <a:r>
              <a:rPr lang="en-US" sz="1800" kern="0"/>
              <a:t>Routing Strategies only must be configured for Entry Points (inbound and outbound)</a:t>
            </a:r>
          </a:p>
          <a:p>
            <a:pPr lvl="1"/>
            <a:r>
              <a:rPr lang="en-US" sz="1600" kern="0"/>
              <a:t>RS for an EP must cover a 24hour period</a:t>
            </a:r>
          </a:p>
          <a:p>
            <a:pPr lvl="1"/>
            <a:r>
              <a:rPr lang="en-US" sz="1600" kern="0"/>
              <a:t>Call distribution in Queue is not longer configured as Routing Strategy</a:t>
            </a:r>
          </a:p>
          <a:p>
            <a:r>
              <a:rPr lang="en-US" sz="1800" kern="0"/>
              <a:t>A single entry point or queue may have more than one routing strategy (and typically does)</a:t>
            </a:r>
          </a:p>
          <a:p>
            <a:pPr lvl="1"/>
            <a:r>
              <a:rPr lang="en-US" sz="1600" kern="0"/>
              <a:t>Closed, holidays, </a:t>
            </a:r>
            <a:r>
              <a:rPr lang="en-US" sz="1600" kern="0" err="1"/>
              <a:t>etc</a:t>
            </a:r>
            <a:endParaRPr lang="en-US" sz="1600" kern="0"/>
          </a:p>
          <a:p>
            <a:r>
              <a:rPr lang="en-US" sz="1800" kern="0"/>
              <a:t>As a supervisor you can turn an inactive RS to active for emergency purposes or inclement weather closures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8440" y="152492"/>
            <a:ext cx="8345488" cy="975783"/>
          </a:xfrm>
        </p:spPr>
        <p:txBody>
          <a:bodyPr/>
          <a:lstStyle/>
          <a:p>
            <a:r>
              <a:rPr lang="en-US"/>
              <a:t>Routing Strategies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E014F-3F6C-47E5-8157-C465FE1C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45" y="3582620"/>
            <a:ext cx="6837905" cy="25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6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58440" y="164575"/>
            <a:ext cx="8345488" cy="975783"/>
          </a:xfrm>
        </p:spPr>
        <p:txBody>
          <a:bodyPr/>
          <a:lstStyle/>
          <a:p>
            <a:r>
              <a:rPr lang="en-US"/>
              <a:t>Routing Strategies configuration</a:t>
            </a:r>
            <a:endParaRPr lang="en-US" sz="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A81BD-9736-41C1-A10C-1D9ACAD3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35" y="1355130"/>
            <a:ext cx="10673203" cy="45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96845" y="189687"/>
            <a:ext cx="8345488" cy="975783"/>
          </a:xfrm>
        </p:spPr>
        <p:txBody>
          <a:bodyPr/>
          <a:lstStyle/>
          <a:p>
            <a:r>
              <a:rPr lang="en-US"/>
              <a:t>Default vs Non-Default RSs</a:t>
            </a:r>
            <a:endParaRPr lang="en-US" sz="80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373655" y="1394071"/>
            <a:ext cx="11444689" cy="2188855"/>
          </a:xfrm>
        </p:spPr>
        <p:txBody>
          <a:bodyPr>
            <a:normAutofit/>
          </a:bodyPr>
          <a:lstStyle/>
          <a:p>
            <a:r>
              <a:rPr lang="en-US" sz="1800" b="1" kern="0"/>
              <a:t>Default</a:t>
            </a:r>
            <a:r>
              <a:rPr lang="en-US" sz="1800" kern="0"/>
              <a:t> routing strategies cannot overlap with one another</a:t>
            </a:r>
          </a:p>
          <a:p>
            <a:r>
              <a:rPr lang="en-US" sz="1800" b="1" kern="0"/>
              <a:t>Non-default</a:t>
            </a:r>
            <a:r>
              <a:rPr lang="en-US" sz="1800" kern="0"/>
              <a:t> routing strategies can overlap with Default ones</a:t>
            </a:r>
          </a:p>
          <a:p>
            <a:r>
              <a:rPr lang="en-US" sz="1800" b="1" kern="0"/>
              <a:t>Non-default</a:t>
            </a:r>
            <a:r>
              <a:rPr lang="en-US" sz="1800" kern="0"/>
              <a:t> take precedence</a:t>
            </a:r>
          </a:p>
          <a:p>
            <a:r>
              <a:rPr lang="en-US" sz="1800" b="1" kern="0"/>
              <a:t>Active Non-default </a:t>
            </a:r>
            <a:r>
              <a:rPr lang="en-US" sz="1800" kern="0"/>
              <a:t>routing strategies cannot overlap with other </a:t>
            </a:r>
            <a:r>
              <a:rPr lang="en-US" sz="1800" b="1" kern="0"/>
              <a:t>Active non-default ones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954551" y="4572415"/>
            <a:ext cx="7366000" cy="508000"/>
            <a:chOff x="560" y="2728"/>
            <a:chExt cx="4640" cy="320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568" y="3032"/>
              <a:ext cx="4632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560" y="2728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200" y="2744"/>
              <a:ext cx="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982923" y="4737515"/>
            <a:ext cx="1993900" cy="330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Closed AM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304223" y="4737515"/>
            <a:ext cx="1993900" cy="330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Closed PM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999251" y="4737515"/>
            <a:ext cx="3289300" cy="3302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Open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97304" y="4710530"/>
            <a:ext cx="8018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600"/>
              <a:t>Default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668676" y="4342230"/>
            <a:ext cx="1223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sz="1600"/>
              <a:t>Non-Default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5380251" y="4369215"/>
            <a:ext cx="2603500" cy="330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/>
              <a:t>Emergency Closed</a:t>
            </a:r>
          </a:p>
        </p:txBody>
      </p:sp>
    </p:spTree>
    <p:extLst>
      <p:ext uri="{BB962C8B-B14F-4D97-AF65-F5344CB8AC3E}">
        <p14:creationId xmlns:p14="http://schemas.microsoft.com/office/powerpoint/2010/main" val="38115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35173" y="86436"/>
            <a:ext cx="8345488" cy="975783"/>
          </a:xfrm>
        </p:spPr>
        <p:txBody>
          <a:bodyPr/>
          <a:lstStyle/>
          <a:p>
            <a:r>
              <a:rPr lang="en-US"/>
              <a:t>Current Routing Strategies</a:t>
            </a:r>
            <a:endParaRPr lang="en-US" sz="800"/>
          </a:p>
        </p:txBody>
      </p:sp>
      <p:sp>
        <p:nvSpPr>
          <p:cNvPr id="10" name="Content Placeholder 9"/>
          <p:cNvSpPr>
            <a:spLocks noGrp="1"/>
          </p:cNvSpPr>
          <p:nvPr>
            <p:ph sz="half" idx="4294967295"/>
          </p:nvPr>
        </p:nvSpPr>
        <p:spPr>
          <a:xfrm>
            <a:off x="450465" y="4485733"/>
            <a:ext cx="11025922" cy="1766630"/>
          </a:xfrm>
        </p:spPr>
        <p:txBody>
          <a:bodyPr>
            <a:normAutofit/>
          </a:bodyPr>
          <a:lstStyle/>
          <a:p>
            <a:r>
              <a:rPr lang="en-US" sz="1600" kern="0"/>
              <a:t>The </a:t>
            </a:r>
            <a:r>
              <a:rPr lang="en-US" sz="1600" b="1" kern="0"/>
              <a:t>Current routing strategy</a:t>
            </a:r>
            <a:r>
              <a:rPr lang="en-US" sz="1600" kern="0"/>
              <a:t> is the </a:t>
            </a:r>
            <a:r>
              <a:rPr lang="en-US" sz="1600" b="1" kern="0"/>
              <a:t>ACTIVE</a:t>
            </a:r>
            <a:r>
              <a:rPr lang="en-US" sz="1600" kern="0"/>
              <a:t> routing strategy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kern="0"/>
              <a:t>It is a working copy, created by the system, based on attributes such as status, default, start date, start time, </a:t>
            </a:r>
            <a:r>
              <a:rPr lang="en-US" sz="1500" kern="0" err="1"/>
              <a:t>etc</a:t>
            </a:r>
            <a:endParaRPr lang="en-US" sz="1500" kern="0"/>
          </a:p>
          <a:p>
            <a:r>
              <a:rPr lang="en-US" sz="1600" b="1" kern="0"/>
              <a:t>IMPORTANT: </a:t>
            </a:r>
            <a:r>
              <a:rPr lang="en-US" sz="1600" kern="0"/>
              <a:t>In order to apply changes to a Routing Strategy, you may need to delete the current copy</a:t>
            </a:r>
          </a:p>
          <a:p>
            <a:r>
              <a:rPr lang="en-US" sz="1600" kern="0"/>
              <a:t>A new current routing strategy will be created automatically, assuming an active routing strategy for that time period exists</a:t>
            </a:r>
          </a:p>
          <a:p>
            <a:r>
              <a:rPr lang="en-US" sz="1600" kern="0"/>
              <a:t>The current routing strategy will be regenerated periodically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FF236-F2F2-4C83-B15A-F3CFF9C48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8" b="15534"/>
          <a:stretch/>
        </p:blipFill>
        <p:spPr>
          <a:xfrm>
            <a:off x="1218565" y="932675"/>
            <a:ext cx="9964614" cy="32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42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465" y="1700775"/>
            <a:ext cx="7598043" cy="2903643"/>
          </a:xfrm>
        </p:spPr>
        <p:txBody>
          <a:bodyPr/>
          <a:lstStyle/>
          <a:p>
            <a:r>
              <a:rPr lang="en-US" sz="4000"/>
              <a:t>Advanced Provisioning – </a:t>
            </a:r>
            <a:br>
              <a:rPr lang="en-US" sz="4000"/>
            </a:br>
            <a:r>
              <a:rPr lang="en-US" sz="3600"/>
              <a:t>Supervisor common tasks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819583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90" y="-24157"/>
            <a:ext cx="8345488" cy="975783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Extra modules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F0A21-A140-4457-AF46-0027161D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85" y="888792"/>
            <a:ext cx="1911444" cy="5080415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440E795C-AF4E-43C0-ACE3-06C950D3D2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1147" y="1388056"/>
            <a:ext cx="261515" cy="261515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D4470B69-5451-4268-B11E-0DB1F1867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045" y="2770636"/>
            <a:ext cx="261515" cy="261515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F5D90BF4-AC02-4A18-8F29-BDD8AA84F6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2045" y="3260842"/>
            <a:ext cx="261515" cy="2615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120E14-D058-4725-BF0B-B0B9978871DC}"/>
              </a:ext>
            </a:extLst>
          </p:cNvPr>
          <p:cNvSpPr txBox="1"/>
          <p:nvPr/>
        </p:nvSpPr>
        <p:spPr>
          <a:xfrm>
            <a:off x="3023605" y="1810510"/>
            <a:ext cx="564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Analyzer platform: Explained in the next training session </a:t>
            </a:r>
            <a:endParaRPr lang="en-BE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66328-58DB-46E3-9CE4-E1626E7AB123}"/>
              </a:ext>
            </a:extLst>
          </p:cNvPr>
          <p:cNvSpPr/>
          <p:nvPr/>
        </p:nvSpPr>
        <p:spPr>
          <a:xfrm>
            <a:off x="604085" y="888792"/>
            <a:ext cx="1911444" cy="42245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3801D-4659-4D94-BBCA-B68F64E441F6}"/>
              </a:ext>
            </a:extLst>
          </p:cNvPr>
          <p:cNvSpPr/>
          <p:nvPr/>
        </p:nvSpPr>
        <p:spPr>
          <a:xfrm>
            <a:off x="604085" y="3692359"/>
            <a:ext cx="1911444" cy="42245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30EF06-6A5A-4E8B-B708-9DD72352EA47}"/>
              </a:ext>
            </a:extLst>
          </p:cNvPr>
          <p:cNvSpPr/>
          <p:nvPr/>
        </p:nvSpPr>
        <p:spPr>
          <a:xfrm>
            <a:off x="595972" y="4155514"/>
            <a:ext cx="1911444" cy="881019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65CF13-7FC4-4A8F-ADF5-164AF90D9E5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572045" y="1995176"/>
            <a:ext cx="451558" cy="736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2F883FA-CB5A-4387-9B11-393837BE1F1D}"/>
              </a:ext>
            </a:extLst>
          </p:cNvPr>
          <p:cNvSpPr txBox="1"/>
          <p:nvPr/>
        </p:nvSpPr>
        <p:spPr>
          <a:xfrm>
            <a:off x="3005850" y="2194562"/>
            <a:ext cx="564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Tenants can store their data in WxCC database and make HTTP requests to it for custom routing</a:t>
            </a:r>
            <a:endParaRPr lang="en-BE">
              <a:latin typeface="+mn-lt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3D8BED-4B8E-4865-8C77-C61A83DC002E}"/>
              </a:ext>
            </a:extLst>
          </p:cNvPr>
          <p:cNvCxnSpPr>
            <a:cxnSpLocks/>
          </p:cNvCxnSpPr>
          <p:nvPr/>
        </p:nvCxnSpPr>
        <p:spPr>
          <a:xfrm>
            <a:off x="2554292" y="2447470"/>
            <a:ext cx="45155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6BFF20D-C565-4C33-888F-7B6050C50196}"/>
              </a:ext>
            </a:extLst>
          </p:cNvPr>
          <p:cNvSpPr txBox="1"/>
          <p:nvPr/>
        </p:nvSpPr>
        <p:spPr>
          <a:xfrm>
            <a:off x="3005850" y="4471677"/>
            <a:ext cx="5643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Provides an interface for authorized users to view details about the configuration changes made to the enterprise during any seven-day period</a:t>
            </a:r>
            <a:endParaRPr lang="en-BE">
              <a:latin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8B1854-F690-4731-A6A2-42D65D05BBD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047" y="4933342"/>
            <a:ext cx="433803" cy="3153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55C743-4812-445F-BEA4-ACDAD87888F1}"/>
              </a:ext>
            </a:extLst>
          </p:cNvPr>
          <p:cNvSpPr txBox="1"/>
          <p:nvPr/>
        </p:nvSpPr>
        <p:spPr>
          <a:xfrm>
            <a:off x="3011525" y="5563958"/>
            <a:ext cx="5643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Access to the new platform for configuring digital channels: Facebook Messenger, </a:t>
            </a:r>
            <a:r>
              <a:rPr lang="en-US" err="1">
                <a:latin typeface="+mn-lt"/>
              </a:rPr>
              <a:t>WebChat</a:t>
            </a:r>
            <a:r>
              <a:rPr lang="en-US">
                <a:latin typeface="+mn-lt"/>
              </a:rPr>
              <a:t>, Email and SMS</a:t>
            </a:r>
            <a:endParaRPr lang="en-BE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AC4F06-AA73-4EF6-B333-7416E53C479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559965" y="5755983"/>
            <a:ext cx="451558" cy="13114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35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30" y="22597"/>
            <a:ext cx="8345488" cy="975783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F0A21-A140-4457-AF46-0027161D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1" y="971081"/>
            <a:ext cx="1911444" cy="5080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B4B4AE-38FC-4BEA-A794-7B471DE4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790" y="1432339"/>
            <a:ext cx="8141860" cy="49538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65AC83E-65C5-4DBA-AFDA-FA5D4FE94EEE}"/>
              </a:ext>
            </a:extLst>
          </p:cNvPr>
          <p:cNvSpPr/>
          <p:nvPr/>
        </p:nvSpPr>
        <p:spPr>
          <a:xfrm>
            <a:off x="565681" y="971081"/>
            <a:ext cx="1911444" cy="42245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11FFA23-D7DE-4344-9B81-7CC4FE7F0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6360" y="702245"/>
            <a:ext cx="9294010" cy="975783"/>
          </a:xfrm>
        </p:spPr>
        <p:txBody>
          <a:bodyPr/>
          <a:lstStyle/>
          <a:p>
            <a:r>
              <a:rPr lang="en-US"/>
              <a:t>Supervisors/Administrators can see some default and general dashboards about the Agents/Teams behavior through the Management Portal 	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8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B640D-4948-42ED-BCBF-5A4C3BAD6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44375" y="894270"/>
            <a:ext cx="9542805" cy="2573135"/>
          </a:xfrm>
        </p:spPr>
        <p:txBody>
          <a:bodyPr/>
          <a:lstStyle/>
          <a:p>
            <a:r>
              <a:rPr lang="en-US" sz="1400"/>
              <a:t>Specify the criteria (filters) of calls you want to monitor</a:t>
            </a:r>
          </a:p>
          <a:p>
            <a:r>
              <a:rPr lang="en-US" sz="1400"/>
              <a:t>Indicate a Callback Number, the number where you will receive a call to listening the conversation</a:t>
            </a:r>
          </a:p>
          <a:p>
            <a:r>
              <a:rPr lang="en-US" sz="1400"/>
              <a:t>2 monitoring requests types: “Monitor next call” and “Continuous monitoring”</a:t>
            </a:r>
          </a:p>
          <a:p>
            <a:r>
              <a:rPr lang="en-US" sz="1400"/>
              <a:t>When the calls appear listed, click the button in “Action” column to start monitoring</a:t>
            </a:r>
          </a:p>
          <a:p>
            <a:r>
              <a:rPr lang="en-US" sz="1400"/>
              <a:t>There are 2 monitoring types: </a:t>
            </a:r>
          </a:p>
          <a:p>
            <a:pPr lvl="1"/>
            <a:r>
              <a:rPr lang="en-US" sz="1300"/>
              <a:t>Barge-In: The supervisor participates in the conversation</a:t>
            </a:r>
          </a:p>
          <a:p>
            <a:pPr lvl="1"/>
            <a:r>
              <a:rPr lang="en-US" sz="1300"/>
              <a:t>Whisper coach: The supervisor can speak with the agent, without the customer hearing him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14" y="38409"/>
            <a:ext cx="8345488" cy="975783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Call monitoring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B0FD81-19B8-4432-A4BC-B5EB7F3E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40" y="3236975"/>
            <a:ext cx="8435772" cy="32981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C381CA-A5EC-48DA-9063-AB890CFB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75" y="975787"/>
            <a:ext cx="1911444" cy="50804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A5D6F2-3D93-4F88-90F0-4C41D338E8EF}"/>
              </a:ext>
            </a:extLst>
          </p:cNvPr>
          <p:cNvSpPr/>
          <p:nvPr/>
        </p:nvSpPr>
        <p:spPr>
          <a:xfrm>
            <a:off x="517714" y="3751034"/>
            <a:ext cx="1911444" cy="42245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0621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B640D-4948-42ED-BCBF-5A4C3BAD6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71405" y="817460"/>
            <a:ext cx="9246940" cy="1344175"/>
          </a:xfrm>
        </p:spPr>
        <p:txBody>
          <a:bodyPr/>
          <a:lstStyle/>
          <a:p>
            <a:r>
              <a:rPr lang="en-US" sz="1400"/>
              <a:t>Authorized users can select which queue, team, site, and agent they want to record/monitor, and for what time period.</a:t>
            </a:r>
          </a:p>
          <a:p>
            <a:r>
              <a:rPr lang="en-US" sz="1400"/>
              <a:t>The recordings are stored in standard .wav format</a:t>
            </a:r>
          </a:p>
          <a:p>
            <a:r>
              <a:rPr lang="en-US" sz="1400"/>
              <a:t>You can also use the “Recording Management” module to search and play recorded files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635" y="0"/>
            <a:ext cx="8345488" cy="975783"/>
          </a:xfrm>
        </p:spPr>
        <p:txBody>
          <a:bodyPr/>
          <a:lstStyle/>
          <a:p>
            <a:r>
              <a:rPr lang="en-US"/>
              <a:t>Recording and Monitoring Schedules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BFCC2-B25C-498D-B822-3BFB135E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75" y="888792"/>
            <a:ext cx="1911444" cy="50804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52ABE-58CF-4D00-9754-13FE2A605085}"/>
              </a:ext>
            </a:extLst>
          </p:cNvPr>
          <p:cNvSpPr/>
          <p:nvPr/>
        </p:nvSpPr>
        <p:spPr>
          <a:xfrm>
            <a:off x="535941" y="4120291"/>
            <a:ext cx="1911444" cy="42245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4E06F-8559-4E3C-A892-F959C8B1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18" y="1942235"/>
            <a:ext cx="7754313" cy="35187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204D5F-ECA8-49F2-8A0C-FB6E03A7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397" y="2872091"/>
            <a:ext cx="5663421" cy="36485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47D32C-A905-42BF-ACA9-93B4AAEB4C96}"/>
              </a:ext>
            </a:extLst>
          </p:cNvPr>
          <p:cNvSpPr/>
          <p:nvPr/>
        </p:nvSpPr>
        <p:spPr>
          <a:xfrm>
            <a:off x="5566999" y="3544211"/>
            <a:ext cx="729695" cy="1536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1933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4B640D-4948-42ED-BCBF-5A4C3BAD6E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358" y="860784"/>
            <a:ext cx="9562724" cy="2211004"/>
          </a:xfrm>
        </p:spPr>
        <p:txBody>
          <a:bodyPr/>
          <a:lstStyle/>
          <a:p>
            <a:r>
              <a:rPr lang="en-US" sz="1400"/>
              <a:t>Search recordings to playback</a:t>
            </a:r>
          </a:p>
          <a:p>
            <a:pPr lvl="1"/>
            <a:r>
              <a:rPr lang="en-US" sz="1200"/>
              <a:t>Based on sites, teams or queues</a:t>
            </a:r>
          </a:p>
          <a:p>
            <a:pPr lvl="1"/>
            <a:r>
              <a:rPr lang="en-US" sz="1200"/>
              <a:t>Between a data range</a:t>
            </a:r>
          </a:p>
          <a:p>
            <a:pPr lvl="1"/>
            <a:r>
              <a:rPr lang="en-US" sz="1200"/>
              <a:t>Or tenant may be set to Record all calls</a:t>
            </a:r>
          </a:p>
          <a:p>
            <a:r>
              <a:rPr lang="en-US" sz="1400"/>
              <a:t>You can Play, Download and tag the recordings</a:t>
            </a:r>
          </a:p>
          <a:p>
            <a:r>
              <a:rPr lang="en-US" sz="1400"/>
              <a:t>All the recordings searched can also be exported</a:t>
            </a:r>
            <a:endParaRPr lang="en-US"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D6F9A-77AB-42C2-A792-0DBF37C3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18" y="81733"/>
            <a:ext cx="8345488" cy="975783"/>
          </a:xfrm>
        </p:spPr>
        <p:txBody>
          <a:bodyPr/>
          <a:lstStyle/>
          <a:p>
            <a:r>
              <a:rPr lang="en-US"/>
              <a:t>Call Recordings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BFCC2-B25C-498D-B822-3BFB135E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0" y="932675"/>
            <a:ext cx="1750440" cy="465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852ABE-58CF-4D00-9754-13FE2A605085}"/>
              </a:ext>
            </a:extLst>
          </p:cNvPr>
          <p:cNvSpPr/>
          <p:nvPr/>
        </p:nvSpPr>
        <p:spPr>
          <a:xfrm>
            <a:off x="409107" y="4317238"/>
            <a:ext cx="1750440" cy="43469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68D19-954F-4161-9833-77D74DE3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20" y="2622495"/>
            <a:ext cx="8933759" cy="39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060" y="164575"/>
            <a:ext cx="8229600" cy="1016000"/>
          </a:xfrm>
        </p:spPr>
        <p:txBody>
          <a:bodyPr/>
          <a:lstStyle/>
          <a:p>
            <a:r>
              <a:rPr lang="en-US"/>
              <a:t>What does </a:t>
            </a:r>
            <a:r>
              <a:rPr lang="en-US" err="1"/>
              <a:t>Webex</a:t>
            </a:r>
            <a:r>
              <a:rPr lang="en-US"/>
              <a:t> Contact Center do?</a:t>
            </a: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107263" y="1180580"/>
            <a:ext cx="8001001" cy="48583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44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63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63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For the caller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Call routing based on menu prompts and selections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Call queuing and distribution</a:t>
            </a:r>
            <a:r>
              <a:rPr lang="en-US" sz="160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 indent="0">
              <a:buNone/>
            </a:pPr>
            <a:endParaRPr lang="en-US" sz="1600">
              <a:latin typeface="Arial" charset="0"/>
              <a:ea typeface="Arial" charset="0"/>
              <a:cs typeface="Arial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For the agent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Call management (hold, consult, conference and transfer)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Make calls (out)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Agent state management (available, break,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Personal statistics</a:t>
            </a:r>
          </a:p>
          <a:p>
            <a:pPr lvl="1" indent="0">
              <a:buNone/>
            </a:pPr>
            <a:endParaRPr lang="en-US" sz="160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For the system administrators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ACD administration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Access control rights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Agent provisioning</a:t>
            </a:r>
          </a:p>
          <a:p>
            <a:pPr lvl="1" indent="0">
              <a:buNone/>
            </a:pPr>
            <a:endParaRPr lang="en-US" sz="160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tx1"/>
                </a:solidFill>
              </a:rPr>
              <a:t> For the management team (supervisors)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Call monitoring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Call recording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Real-time reports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/>
              <a:t>  Historical reports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22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31477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1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A7E6C-50AE-488A-9BD0-D9734D5E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5" y="164575"/>
            <a:ext cx="11251214" cy="61063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41A003-34F9-4701-B5E0-F338BB7340B7}"/>
              </a:ext>
            </a:extLst>
          </p:cNvPr>
          <p:cNvSpPr/>
          <p:nvPr/>
        </p:nvSpPr>
        <p:spPr>
          <a:xfrm>
            <a:off x="392861" y="5694895"/>
            <a:ext cx="3110805" cy="42245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BA900-6D17-482E-878D-0FC086918F7D}"/>
              </a:ext>
            </a:extLst>
          </p:cNvPr>
          <p:cNvSpPr txBox="1"/>
          <p:nvPr/>
        </p:nvSpPr>
        <p:spPr>
          <a:xfrm>
            <a:off x="757705" y="5694895"/>
            <a:ext cx="376369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B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83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1318B3-65D2-43B8-993F-8AD2A371D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Admin/Supervisor Training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solidFill>
                  <a:schemeClr val="tx2"/>
                </a:solidFill>
              </a:rPr>
              <a:t>Webex</a:t>
            </a:r>
            <a:r>
              <a:rPr lang="en-US">
                <a:solidFill>
                  <a:schemeClr val="tx2"/>
                </a:solidFill>
              </a:rPr>
              <a:t> Contact Center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431BC7-A22F-4867-87A9-F2F995BB7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666" y="4849985"/>
            <a:ext cx="8296421" cy="1353254"/>
          </a:xfrm>
        </p:spPr>
        <p:txBody>
          <a:bodyPr/>
          <a:lstStyle/>
          <a:p>
            <a:r>
              <a:rPr lang="en-US"/>
              <a:t>Customer Solution Assurance Team</a:t>
            </a:r>
          </a:p>
          <a:p>
            <a:r>
              <a:rPr lang="en-US"/>
              <a:t>[PRESENTER]</a:t>
            </a:r>
          </a:p>
          <a:p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330152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524F2F-C57D-C94A-8608-381C98E7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6" y="2446250"/>
            <a:ext cx="4870293" cy="3366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323A17-92B0-294A-92D4-B42999D7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75" y="2446250"/>
            <a:ext cx="4063373" cy="3383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2B43BE-1326-4967-B390-CA289972AE4D}"/>
              </a:ext>
            </a:extLst>
          </p:cNvPr>
          <p:cNvSpPr txBox="1">
            <a:spLocks/>
          </p:cNvSpPr>
          <p:nvPr/>
        </p:nvSpPr>
        <p:spPr bwMode="auto">
          <a:xfrm>
            <a:off x="412060" y="164575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6842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4600" b="0" i="0" u="none" kern="120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/>
              <a:t>Access URLs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1F6D1-16A0-4D43-BCEF-186B59002583}"/>
              </a:ext>
            </a:extLst>
          </p:cNvPr>
          <p:cNvSpPr txBox="1"/>
          <p:nvPr/>
        </p:nvSpPr>
        <p:spPr>
          <a:xfrm>
            <a:off x="404046" y="909331"/>
            <a:ext cx="8345488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>
                <a:latin typeface="+mn-lt"/>
              </a:rPr>
              <a:t>Production URLS </a:t>
            </a:r>
          </a:p>
          <a:p>
            <a:r>
              <a:rPr lang="en-GB" sz="1600">
                <a:latin typeface="+mn-lt"/>
              </a:rPr>
              <a:t>Control Hub: 		</a:t>
            </a:r>
            <a:r>
              <a:rPr lang="en-GB" sz="1600" u="sng">
                <a:latin typeface="+mn-lt"/>
                <a:hlinkClick r:id="rId4"/>
              </a:rPr>
              <a:t>https://admin.webex.com/</a:t>
            </a:r>
            <a:endParaRPr lang="en-GB" sz="1600" u="sng">
              <a:latin typeface="+mn-lt"/>
            </a:endParaRPr>
          </a:p>
          <a:p>
            <a:pPr defTabSz="684196">
              <a:lnSpc>
                <a:spcPct val="90000"/>
              </a:lnSpc>
              <a:defRPr/>
            </a:pPr>
            <a:r>
              <a:rPr lang="en-GB" sz="1600">
                <a:solidFill>
                  <a:schemeClr val="accent6"/>
                </a:solidFill>
                <a:latin typeface="+mn-lt"/>
              </a:rPr>
              <a:t>*</a:t>
            </a:r>
            <a:r>
              <a:rPr lang="en-GB" sz="1600">
                <a:latin typeface="+mn-lt"/>
              </a:rPr>
              <a:t>Management Portal:   </a:t>
            </a:r>
            <a:r>
              <a:rPr lang="en-IN" sz="1600">
                <a:solidFill>
                  <a:srgbClr val="00BCEB"/>
                </a:solidFill>
                <a:latin typeface="CiscoSansTT ExtraLight"/>
                <a:cs typeface="CiscoSansTT Thin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https://portal-v2.wxcc-</a:t>
            </a:r>
            <a:r>
              <a:rPr lang="en-IN" sz="1600">
                <a:solidFill>
                  <a:srgbClr val="FFC000"/>
                </a:solidFill>
                <a:latin typeface="CiscoSansTT ExtraLight"/>
                <a:cs typeface="CiscoSansTT Thin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us1</a:t>
            </a:r>
            <a:r>
              <a:rPr lang="en-IN" sz="1600">
                <a:solidFill>
                  <a:srgbClr val="00BCEB"/>
                </a:solidFill>
                <a:latin typeface="CiscoSansTT ExtraLight"/>
                <a:cs typeface="CiscoSansTT Thin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.cisco.com</a:t>
            </a:r>
            <a:r>
              <a:rPr lang="en-IN" sz="1600">
                <a:solidFill>
                  <a:srgbClr val="00BCEB"/>
                </a:solidFill>
                <a:latin typeface="CiscoSansTT ExtraLight"/>
                <a:cs typeface="CiscoSansTT Thin" charset="0"/>
              </a:rPr>
              <a:t>/</a:t>
            </a:r>
            <a:endParaRPr lang="en-IN" sz="1600">
              <a:solidFill>
                <a:srgbClr val="005073"/>
              </a:solidFill>
              <a:latin typeface="CiscoSansTT ExtraLight"/>
              <a:cs typeface="CiscoSansTT Thin" charset="0"/>
            </a:endParaRPr>
          </a:p>
          <a:p>
            <a:r>
              <a:rPr lang="en-GB" sz="1600">
                <a:solidFill>
                  <a:schemeClr val="accent6"/>
                </a:solidFill>
                <a:latin typeface="+mn-lt"/>
              </a:rPr>
              <a:t>**</a:t>
            </a:r>
            <a:r>
              <a:rPr lang="en-GB" sz="1600">
                <a:latin typeface="+mn-lt"/>
              </a:rPr>
              <a:t>Agent Desktop: 		</a:t>
            </a:r>
            <a:r>
              <a:rPr lang="en-IN" sz="1600">
                <a:solidFill>
                  <a:srgbClr val="00BCEB"/>
                </a:solidFill>
                <a:latin typeface="CiscoSansTT Extra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fr-FR" sz="1600">
                <a:solidFill>
                  <a:srgbClr val="00BCEB"/>
                </a:solidFill>
                <a:latin typeface="CiscoSansTT Extra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desktop.wxcc-</a:t>
            </a:r>
            <a:r>
              <a:rPr lang="fr-FR" sz="1600">
                <a:solidFill>
                  <a:srgbClr val="FFC000"/>
                </a:solidFill>
                <a:latin typeface="CiscoSansTT Extra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us1</a:t>
            </a:r>
            <a:r>
              <a:rPr lang="fr-FR" sz="1600">
                <a:solidFill>
                  <a:srgbClr val="00BCEB"/>
                </a:solidFill>
                <a:latin typeface="CiscoSansTT ExtraLigh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.cisco.com/ </a:t>
            </a:r>
            <a:endParaRPr lang="fr-FR" sz="16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E4590-D5D1-4C6E-9E86-71DF83556E24}"/>
              </a:ext>
            </a:extLst>
          </p:cNvPr>
          <p:cNvSpPr txBox="1"/>
          <p:nvPr/>
        </p:nvSpPr>
        <p:spPr>
          <a:xfrm>
            <a:off x="6902505" y="896412"/>
            <a:ext cx="40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6"/>
                </a:solidFill>
                <a:latin typeface="+mn-lt"/>
              </a:rPr>
              <a:t>*Agents have a restricted view</a:t>
            </a:r>
          </a:p>
          <a:p>
            <a:r>
              <a:rPr lang="en-US" sz="1200">
                <a:solidFill>
                  <a:schemeClr val="accent6"/>
                </a:solidFill>
                <a:latin typeface="+mn-lt"/>
              </a:rPr>
              <a:t>**You need to have the Contact Center enabled for your user</a:t>
            </a:r>
            <a:endParaRPr lang="en-BE" sz="120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85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73655" y="105146"/>
            <a:ext cx="8345488" cy="975783"/>
          </a:xfrm>
        </p:spPr>
        <p:txBody>
          <a:bodyPr/>
          <a:lstStyle/>
          <a:p>
            <a:r>
              <a:rPr lang="en-US"/>
              <a:t>Control Hub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4D600-B901-4E5D-9D5A-062F79158CB5}"/>
              </a:ext>
            </a:extLst>
          </p:cNvPr>
          <p:cNvSpPr txBox="1"/>
          <p:nvPr/>
        </p:nvSpPr>
        <p:spPr>
          <a:xfrm>
            <a:off x="1900837" y="1585564"/>
            <a:ext cx="815524" cy="20005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70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EA504-9EED-4F93-BDA3-2B5D991155CF}"/>
              </a:ext>
            </a:extLst>
          </p:cNvPr>
          <p:cNvSpPr txBox="1"/>
          <p:nvPr/>
        </p:nvSpPr>
        <p:spPr>
          <a:xfrm>
            <a:off x="8093063" y="1278324"/>
            <a:ext cx="883315" cy="200055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pPr algn="r"/>
            <a:endParaRPr lang="en-US" sz="7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BFB0D-4BE5-417B-B9AB-E34CFA273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1" y="1080929"/>
            <a:ext cx="10942957" cy="51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4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296845" y="129593"/>
            <a:ext cx="8345488" cy="975783"/>
          </a:xfrm>
        </p:spPr>
        <p:txBody>
          <a:bodyPr/>
          <a:lstStyle/>
          <a:p>
            <a:r>
              <a:rPr lang="en-US"/>
              <a:t>Management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2226E9-A83A-4902-B74B-D2CD9A82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" y="883042"/>
            <a:ext cx="12192000" cy="585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90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0E24606B-608E-441D-9167-4D4C7221021C}" vid="{D74D8053-BE78-4583-871B-06A7651D6115}"/>
    </a:ext>
  </a:extLst>
</a:theme>
</file>

<file path=ppt/theme/theme2.xml><?xml version="1.0" encoding="utf-8"?>
<a:theme xmlns:a="http://schemas.openxmlformats.org/drawingml/2006/main" name="2018 Them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Theme" id="{8F672C05-C273-4044-9BE2-92F22A0BBB6B}" vid="{FF10C402-FC37-41EC-9B6C-2FD05C62C0EA}"/>
    </a:ext>
  </a:extLst>
</a:theme>
</file>

<file path=ppt/theme/theme3.xml><?xml version="1.0" encoding="utf-8"?>
<a:theme xmlns:a="http://schemas.openxmlformats.org/drawingml/2006/main" name="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_16x9_Corporate template_default.pptx" id="{0E04B94C-278F-447A-92B3-E6BE93B5C268}" vid="{F9D9CDD3-DF35-40B1-B141-762F1BD1CBD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9" ma:contentTypeDescription="Create a new document." ma:contentTypeScope="" ma:versionID="55365673347f12326f2bbc84c3a97ff9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7ce7258efe0b7b167985834e699001c1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b3003e9-a29a-4ed7-9872-e02ffe87e61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2B1ADEE-0C90-4410-9B48-7F1FFB7717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6C13F3-CBE5-4F54-94ED-A1CA52497865}">
  <ds:schemaRefs>
    <ds:schemaRef ds:uri="8b3003e9-a29a-4ed7-9872-e02ffe87e61b"/>
    <ds:schemaRef ds:uri="c1e2781c-0cc7-4d9a-88cf-5f2f7b835c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9538526-B36B-4D2A-A33F-0BAC0C8F062B}">
  <ds:schemaRefs>
    <ds:schemaRef ds:uri="8b3003e9-a29a-4ed7-9872-e02ffe87e61b"/>
    <ds:schemaRef ds:uri="c1e2781c-0cc7-4d9a-88cf-5f2f7b835c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Application>Microsoft Office PowerPoint</Application>
  <PresentationFormat>Widescreen</PresentationFormat>
  <Slides>41</Slides>
  <Notes>4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default theme</vt:lpstr>
      <vt:lpstr>2018 Theme</vt:lpstr>
      <vt:lpstr>Blue theme 2015 16x9</vt:lpstr>
      <vt:lpstr>Webex Contact Center </vt:lpstr>
      <vt:lpstr>Supervisor Agenda</vt:lpstr>
      <vt:lpstr>WxCC Overview</vt:lpstr>
      <vt:lpstr>What does Webex Contact Center do?</vt:lpstr>
      <vt:lpstr>PowerPoint Presentation</vt:lpstr>
      <vt:lpstr>Webex Contact Center </vt:lpstr>
      <vt:lpstr>PowerPoint Presentation</vt:lpstr>
      <vt:lpstr>Control Hub</vt:lpstr>
      <vt:lpstr>Management Portal</vt:lpstr>
      <vt:lpstr>Agent Desktop</vt:lpstr>
      <vt:lpstr>User enrollment</vt:lpstr>
      <vt:lpstr>Add/Delete Users</vt:lpstr>
      <vt:lpstr>PowerPoint Presentation</vt:lpstr>
      <vt:lpstr>PowerPoint Presentation</vt:lpstr>
      <vt:lpstr>PowerPoint Presentation</vt:lpstr>
      <vt:lpstr>PowerPoint Presentation</vt:lpstr>
      <vt:lpstr>Provisioning</vt:lpstr>
      <vt:lpstr>List of settings</vt:lpstr>
      <vt:lpstr>PowerPoint Presentation</vt:lpstr>
      <vt:lpstr>Teams</vt:lpstr>
      <vt:lpstr>User Profiles</vt:lpstr>
      <vt:lpstr>Agent Profiles</vt:lpstr>
      <vt:lpstr>Multimedia Profiles</vt:lpstr>
      <vt:lpstr>Aux codes</vt:lpstr>
      <vt:lpstr>Skills</vt:lpstr>
      <vt:lpstr>Routing Strategies,  Flows and Resources</vt:lpstr>
      <vt:lpstr>Resources - Message &amp; Music Files (.wav) </vt:lpstr>
      <vt:lpstr>Flows</vt:lpstr>
      <vt:lpstr>Activities</vt:lpstr>
      <vt:lpstr>Routing Strategies </vt:lpstr>
      <vt:lpstr>Routing Strategies configuration</vt:lpstr>
      <vt:lpstr>Default vs Non-Default RSs</vt:lpstr>
      <vt:lpstr>Current Routing Strategies</vt:lpstr>
      <vt:lpstr>Advanced Provisioning –  Supervisor common tasks</vt:lpstr>
      <vt:lpstr>Extra modules</vt:lpstr>
      <vt:lpstr>Dashboard</vt:lpstr>
      <vt:lpstr>Call monitoring</vt:lpstr>
      <vt:lpstr>Recording and Monitoring Schedules</vt:lpstr>
      <vt:lpstr>Call Recordings</vt:lpstr>
      <vt:lpstr>Questions?</vt:lpstr>
      <vt:lpstr>PowerPoint Presentation</vt:lpstr>
    </vt:vector>
  </TitlesOfParts>
  <Company>Chevron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Webex Contact Center  Admin/Supervisor Training</dc:title>
  <dc:creator>Melody Yee</dc:creator>
  <cp:revision>1</cp:revision>
  <cp:lastPrinted>2020-04-01T19:45:57Z</cp:lastPrinted>
  <dcterms:created xsi:type="dcterms:W3CDTF">2013-06-02T05:14:45Z</dcterms:created>
  <dcterms:modified xsi:type="dcterms:W3CDTF">2022-02-21T15:13:30Z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Order">
    <vt:r8>25400</vt:r8>
  </property>
  <property fmtid="{D5CDD505-2E9C-101B-9397-08002B2CF9AE}" pid="4" name="ComplianceAssetId">
    <vt:lpwstr/>
  </property>
</Properties>
</file>