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9" r:id="rId4"/>
    <p:sldMasterId id="2147484097" r:id="rId5"/>
  </p:sldMasterIdLst>
  <p:notesMasterIdLst>
    <p:notesMasterId r:id="rId23"/>
  </p:notesMasterIdLst>
  <p:handoutMasterIdLst>
    <p:handoutMasterId r:id="rId24"/>
  </p:handoutMasterIdLst>
  <p:sldIdLst>
    <p:sldId id="429" r:id="rId6"/>
    <p:sldId id="501" r:id="rId7"/>
    <p:sldId id="419" r:id="rId8"/>
    <p:sldId id="420" r:id="rId9"/>
    <p:sldId id="421" r:id="rId10"/>
    <p:sldId id="502" r:id="rId11"/>
    <p:sldId id="503" r:id="rId12"/>
    <p:sldId id="504" r:id="rId13"/>
    <p:sldId id="505" r:id="rId14"/>
    <p:sldId id="516" r:id="rId15"/>
    <p:sldId id="517" r:id="rId16"/>
    <p:sldId id="518" r:id="rId17"/>
    <p:sldId id="519" r:id="rId18"/>
    <p:sldId id="520" r:id="rId19"/>
    <p:sldId id="521" r:id="rId20"/>
    <p:sldId id="456" r:id="rId21"/>
    <p:sldId id="431" r:id="rId2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BAE6"/>
    <a:srgbClr val="B8D49F"/>
    <a:srgbClr val="B1D699"/>
    <a:srgbClr val="D3E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3DC12-C4DF-544F-89E4-B71BB7928082}" v="10" dt="2021-07-10T00:10:46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/>
    <p:restoredTop sz="93347" autoAdjust="0"/>
  </p:normalViewPr>
  <p:slideViewPr>
    <p:cSldViewPr snapToGrid="0" snapToObjects="1">
      <p:cViewPr varScale="1">
        <p:scale>
          <a:sx n="158" d="100"/>
          <a:sy n="15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5" d="100"/>
          <a:sy n="45" d="100"/>
        </p:scale>
        <p:origin x="276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Tyagi (ktyagi)" userId="c95077a8-84f1-4c63-9b3a-b432ce35695e" providerId="ADAL" clId="{1DA84080-06EB-0043-8C44-03BE910899AA}"/>
    <pc:docChg chg="custSel addSld modSld">
      <pc:chgData name="Krishna Tyagi (ktyagi)" userId="c95077a8-84f1-4c63-9b3a-b432ce35695e" providerId="ADAL" clId="{1DA84080-06EB-0043-8C44-03BE910899AA}" dt="2020-12-08T21:52:47.301" v="192" actId="20577"/>
      <pc:docMkLst>
        <pc:docMk/>
      </pc:docMkLst>
      <pc:sldChg chg="new">
        <pc:chgData name="Krishna Tyagi (ktyagi)" userId="c95077a8-84f1-4c63-9b3a-b432ce35695e" providerId="ADAL" clId="{1DA84080-06EB-0043-8C44-03BE910899AA}" dt="2020-12-08T21:49:27.651" v="0" actId="680"/>
        <pc:sldMkLst>
          <pc:docMk/>
          <pc:sldMk cId="1317832264" sldId="500"/>
        </pc:sldMkLst>
      </pc:sldChg>
      <pc:sldChg chg="addSp delSp modSp new mod">
        <pc:chgData name="Krishna Tyagi (ktyagi)" userId="c95077a8-84f1-4c63-9b3a-b432ce35695e" providerId="ADAL" clId="{1DA84080-06EB-0043-8C44-03BE910899AA}" dt="2020-12-08T21:52:47.301" v="192" actId="20577"/>
        <pc:sldMkLst>
          <pc:docMk/>
          <pc:sldMk cId="440827617" sldId="501"/>
        </pc:sldMkLst>
        <pc:spChg chg="mod">
          <ac:chgData name="Krishna Tyagi (ktyagi)" userId="c95077a8-84f1-4c63-9b3a-b432ce35695e" providerId="ADAL" clId="{1DA84080-06EB-0043-8C44-03BE910899AA}" dt="2020-12-08T21:49:38.754" v="13" actId="20577"/>
          <ac:spMkLst>
            <pc:docMk/>
            <pc:sldMk cId="440827617" sldId="501"/>
            <ac:spMk id="2" creationId="{621F1EAC-EAB0-D045-B18E-7250733D2BBB}"/>
          </ac:spMkLst>
        </pc:spChg>
        <pc:spChg chg="del">
          <ac:chgData name="Krishna Tyagi (ktyagi)" userId="c95077a8-84f1-4c63-9b3a-b432ce35695e" providerId="ADAL" clId="{1DA84080-06EB-0043-8C44-03BE910899AA}" dt="2020-12-08T21:49:53.695" v="14" actId="478"/>
          <ac:spMkLst>
            <pc:docMk/>
            <pc:sldMk cId="440827617" sldId="501"/>
            <ac:spMk id="3" creationId="{CE4B2127-7AB5-354C-96DB-88A1E04F46A4}"/>
          </ac:spMkLst>
        </pc:spChg>
        <pc:spChg chg="add mod">
          <ac:chgData name="Krishna Tyagi (ktyagi)" userId="c95077a8-84f1-4c63-9b3a-b432ce35695e" providerId="ADAL" clId="{1DA84080-06EB-0043-8C44-03BE910899AA}" dt="2020-12-08T21:52:47.301" v="192" actId="20577"/>
          <ac:spMkLst>
            <pc:docMk/>
            <pc:sldMk cId="440827617" sldId="501"/>
            <ac:spMk id="4" creationId="{78DEEE7B-FEED-DF4E-8467-3086FECAFC75}"/>
          </ac:spMkLst>
        </pc:spChg>
        <pc:picChg chg="add del">
          <ac:chgData name="Krishna Tyagi (ktyagi)" userId="c95077a8-84f1-4c63-9b3a-b432ce35695e" providerId="ADAL" clId="{1DA84080-06EB-0043-8C44-03BE910899AA}" dt="2020-12-08T21:51:12.058" v="72"/>
          <ac:picMkLst>
            <pc:docMk/>
            <pc:sldMk cId="440827617" sldId="501"/>
            <ac:picMk id="5" creationId="{BC0F5240-14F9-2345-9406-7DE39CD81551}"/>
          </ac:picMkLst>
        </pc:picChg>
      </pc:sldChg>
    </pc:docChg>
  </pc:docChgLst>
  <pc:docChgLst>
    <pc:chgData name="Krishna Tyagi (ktyagi)" userId="c95077a8-84f1-4c63-9b3a-b432ce35695e" providerId="ADAL" clId="{0643DC12-C4DF-544F-89E4-B71BB7928082}"/>
    <pc:docChg chg="undo custSel addSld delSld modSld">
      <pc:chgData name="Krishna Tyagi (ktyagi)" userId="c95077a8-84f1-4c63-9b3a-b432ce35695e" providerId="ADAL" clId="{0643DC12-C4DF-544F-89E4-B71BB7928082}" dt="2021-07-10T00:11:26.296" v="59" actId="2696"/>
      <pc:docMkLst>
        <pc:docMk/>
      </pc:docMkLst>
      <pc:sldChg chg="modSp add del mod">
        <pc:chgData name="Krishna Tyagi (ktyagi)" userId="c95077a8-84f1-4c63-9b3a-b432ce35695e" providerId="ADAL" clId="{0643DC12-C4DF-544F-89E4-B71BB7928082}" dt="2021-07-10T00:07:40.043" v="21" actId="20577"/>
        <pc:sldMkLst>
          <pc:docMk/>
          <pc:sldMk cId="2358176544" sldId="419"/>
        </pc:sldMkLst>
        <pc:spChg chg="mod">
          <ac:chgData name="Krishna Tyagi (ktyagi)" userId="c95077a8-84f1-4c63-9b3a-b432ce35695e" providerId="ADAL" clId="{0643DC12-C4DF-544F-89E4-B71BB7928082}" dt="2021-07-10T00:07:40.043" v="21" actId="20577"/>
          <ac:spMkLst>
            <pc:docMk/>
            <pc:sldMk cId="2358176544" sldId="419"/>
            <ac:spMk id="5" creationId="{06A15841-1F30-2F49-B5E6-862BADE87BCA}"/>
          </ac:spMkLst>
        </pc:spChg>
      </pc:sldChg>
      <pc:sldChg chg="addSp delSp modSp mod">
        <pc:chgData name="Krishna Tyagi (ktyagi)" userId="c95077a8-84f1-4c63-9b3a-b432ce35695e" providerId="ADAL" clId="{0643DC12-C4DF-544F-89E4-B71BB7928082}" dt="2021-07-10T00:08:44.985" v="28" actId="14100"/>
        <pc:sldMkLst>
          <pc:docMk/>
          <pc:sldMk cId="3468998662" sldId="420"/>
        </pc:sldMkLst>
        <pc:picChg chg="del">
          <ac:chgData name="Krishna Tyagi (ktyagi)" userId="c95077a8-84f1-4c63-9b3a-b432ce35695e" providerId="ADAL" clId="{0643DC12-C4DF-544F-89E4-B71BB7928082}" dt="2021-07-10T00:08:33.440" v="25" actId="478"/>
          <ac:picMkLst>
            <pc:docMk/>
            <pc:sldMk cId="3468998662" sldId="420"/>
            <ac:picMk id="2" creationId="{FD7F942B-B4F2-4F60-97C7-BA114FBA53E4}"/>
          </ac:picMkLst>
        </pc:picChg>
        <pc:picChg chg="add mod">
          <ac:chgData name="Krishna Tyagi (ktyagi)" userId="c95077a8-84f1-4c63-9b3a-b432ce35695e" providerId="ADAL" clId="{0643DC12-C4DF-544F-89E4-B71BB7928082}" dt="2021-07-10T00:08:44.985" v="28" actId="14100"/>
          <ac:picMkLst>
            <pc:docMk/>
            <pc:sldMk cId="3468998662" sldId="420"/>
            <ac:picMk id="7" creationId="{ABE9AB33-1565-B94D-AEC4-E942EEEEC64E}"/>
          </ac:picMkLst>
        </pc:picChg>
      </pc:sldChg>
      <pc:sldChg chg="addSp delSp modSp mod">
        <pc:chgData name="Krishna Tyagi (ktyagi)" userId="c95077a8-84f1-4c63-9b3a-b432ce35695e" providerId="ADAL" clId="{0643DC12-C4DF-544F-89E4-B71BB7928082}" dt="2021-07-10T00:09:48.964" v="39" actId="14100"/>
        <pc:sldMkLst>
          <pc:docMk/>
          <pc:sldMk cId="3735498616" sldId="421"/>
        </pc:sldMkLst>
        <pc:spChg chg="del">
          <ac:chgData name="Krishna Tyagi (ktyagi)" userId="c95077a8-84f1-4c63-9b3a-b432ce35695e" providerId="ADAL" clId="{0643DC12-C4DF-544F-89E4-B71BB7928082}" dt="2021-07-10T00:09:43.778" v="38" actId="478"/>
          <ac:spMkLst>
            <pc:docMk/>
            <pc:sldMk cId="3735498616" sldId="421"/>
            <ac:spMk id="5" creationId="{06A15841-1F30-2F49-B5E6-862BADE87BCA}"/>
          </ac:spMkLst>
        </pc:spChg>
        <pc:picChg chg="del">
          <ac:chgData name="Krishna Tyagi (ktyagi)" userId="c95077a8-84f1-4c63-9b3a-b432ce35695e" providerId="ADAL" clId="{0643DC12-C4DF-544F-89E4-B71BB7928082}" dt="2021-07-10T00:09:02.749" v="29" actId="478"/>
          <ac:picMkLst>
            <pc:docMk/>
            <pc:sldMk cId="3735498616" sldId="421"/>
            <ac:picMk id="2" creationId="{42EDA77E-658F-4F38-AA7F-B85A9591E97B}"/>
          </ac:picMkLst>
        </pc:picChg>
        <pc:picChg chg="add mod">
          <ac:chgData name="Krishna Tyagi (ktyagi)" userId="c95077a8-84f1-4c63-9b3a-b432ce35695e" providerId="ADAL" clId="{0643DC12-C4DF-544F-89E4-B71BB7928082}" dt="2021-07-10T00:09:48.964" v="39" actId="14100"/>
          <ac:picMkLst>
            <pc:docMk/>
            <pc:sldMk cId="3735498616" sldId="421"/>
            <ac:picMk id="7" creationId="{2A8EFDEC-CEFF-C84C-B3D8-8E9B45BBC0C5}"/>
          </ac:picMkLst>
        </pc:picChg>
      </pc:sldChg>
      <pc:sldChg chg="modSp mod">
        <pc:chgData name="Krishna Tyagi (ktyagi)" userId="c95077a8-84f1-4c63-9b3a-b432ce35695e" providerId="ADAL" clId="{0643DC12-C4DF-544F-89E4-B71BB7928082}" dt="2021-07-10T00:06:23.801" v="7" actId="20577"/>
        <pc:sldMkLst>
          <pc:docMk/>
          <pc:sldMk cId="2259110788" sldId="429"/>
        </pc:sldMkLst>
        <pc:spChg chg="mod">
          <ac:chgData name="Krishna Tyagi (ktyagi)" userId="c95077a8-84f1-4c63-9b3a-b432ce35695e" providerId="ADAL" clId="{0643DC12-C4DF-544F-89E4-B71BB7928082}" dt="2021-07-10T00:06:23.801" v="7" actId="20577"/>
          <ac:spMkLst>
            <pc:docMk/>
            <pc:sldMk cId="2259110788" sldId="429"/>
            <ac:spMk id="4" creationId="{ED733C93-00DA-4524-BE79-6FA21512DB3C}"/>
          </ac:spMkLst>
        </pc:spChg>
      </pc:sldChg>
      <pc:sldChg chg="del">
        <pc:chgData name="Krishna Tyagi (ktyagi)" userId="c95077a8-84f1-4c63-9b3a-b432ce35695e" providerId="ADAL" clId="{0643DC12-C4DF-544F-89E4-B71BB7928082}" dt="2021-07-10T00:11:07.878" v="45" actId="2696"/>
        <pc:sldMkLst>
          <pc:docMk/>
          <pc:sldMk cId="3270164412" sldId="461"/>
        </pc:sldMkLst>
      </pc:sldChg>
      <pc:sldChg chg="del">
        <pc:chgData name="Krishna Tyagi (ktyagi)" userId="c95077a8-84f1-4c63-9b3a-b432ce35695e" providerId="ADAL" clId="{0643DC12-C4DF-544F-89E4-B71BB7928082}" dt="2021-07-10T00:11:05.735" v="44" actId="2696"/>
        <pc:sldMkLst>
          <pc:docMk/>
          <pc:sldMk cId="3980896167" sldId="464"/>
        </pc:sldMkLst>
      </pc:sldChg>
      <pc:sldChg chg="del">
        <pc:chgData name="Krishna Tyagi (ktyagi)" userId="c95077a8-84f1-4c63-9b3a-b432ce35695e" providerId="ADAL" clId="{0643DC12-C4DF-544F-89E4-B71BB7928082}" dt="2021-07-10T00:11:17.282" v="52" actId="2696"/>
        <pc:sldMkLst>
          <pc:docMk/>
          <pc:sldMk cId="2316032402" sldId="472"/>
        </pc:sldMkLst>
      </pc:sldChg>
      <pc:sldChg chg="del">
        <pc:chgData name="Krishna Tyagi (ktyagi)" userId="c95077a8-84f1-4c63-9b3a-b432ce35695e" providerId="ADAL" clId="{0643DC12-C4DF-544F-89E4-B71BB7928082}" dt="2021-07-10T00:11:24.355" v="58" actId="2696"/>
        <pc:sldMkLst>
          <pc:docMk/>
          <pc:sldMk cId="1325578055" sldId="475"/>
        </pc:sldMkLst>
      </pc:sldChg>
      <pc:sldChg chg="del">
        <pc:chgData name="Krishna Tyagi (ktyagi)" userId="c95077a8-84f1-4c63-9b3a-b432ce35695e" providerId="ADAL" clId="{0643DC12-C4DF-544F-89E4-B71BB7928082}" dt="2021-07-10T00:11:26.296" v="59" actId="2696"/>
        <pc:sldMkLst>
          <pc:docMk/>
          <pc:sldMk cId="68739279" sldId="476"/>
        </pc:sldMkLst>
      </pc:sldChg>
      <pc:sldChg chg="del">
        <pc:chgData name="Krishna Tyagi (ktyagi)" userId="c95077a8-84f1-4c63-9b3a-b432ce35695e" providerId="ADAL" clId="{0643DC12-C4DF-544F-89E4-B71BB7928082}" dt="2021-07-10T00:10:00.662" v="41" actId="2696"/>
        <pc:sldMkLst>
          <pc:docMk/>
          <pc:sldMk cId="1284919927" sldId="481"/>
        </pc:sldMkLst>
      </pc:sldChg>
      <pc:sldChg chg="del">
        <pc:chgData name="Krishna Tyagi (ktyagi)" userId="c95077a8-84f1-4c63-9b3a-b432ce35695e" providerId="ADAL" clId="{0643DC12-C4DF-544F-89E4-B71BB7928082}" dt="2021-07-10T00:11:13.649" v="47" actId="2696"/>
        <pc:sldMkLst>
          <pc:docMk/>
          <pc:sldMk cId="2099408021" sldId="482"/>
        </pc:sldMkLst>
      </pc:sldChg>
      <pc:sldChg chg="del">
        <pc:chgData name="Krishna Tyagi (ktyagi)" userId="c95077a8-84f1-4c63-9b3a-b432ce35695e" providerId="ADAL" clId="{0643DC12-C4DF-544F-89E4-B71BB7928082}" dt="2021-07-10T00:11:14.183" v="48" actId="2696"/>
        <pc:sldMkLst>
          <pc:docMk/>
          <pc:sldMk cId="3148301628" sldId="483"/>
        </pc:sldMkLst>
      </pc:sldChg>
      <pc:sldChg chg="del">
        <pc:chgData name="Krishna Tyagi (ktyagi)" userId="c95077a8-84f1-4c63-9b3a-b432ce35695e" providerId="ADAL" clId="{0643DC12-C4DF-544F-89E4-B71BB7928082}" dt="2021-07-10T00:11:12.547" v="46" actId="2696"/>
        <pc:sldMkLst>
          <pc:docMk/>
          <pc:sldMk cId="3431795726" sldId="484"/>
        </pc:sldMkLst>
      </pc:sldChg>
      <pc:sldChg chg="del">
        <pc:chgData name="Krishna Tyagi (ktyagi)" userId="c95077a8-84f1-4c63-9b3a-b432ce35695e" providerId="ADAL" clId="{0643DC12-C4DF-544F-89E4-B71BB7928082}" dt="2021-07-10T00:11:14.771" v="49" actId="2696"/>
        <pc:sldMkLst>
          <pc:docMk/>
          <pc:sldMk cId="1441401909" sldId="485"/>
        </pc:sldMkLst>
      </pc:sldChg>
      <pc:sldChg chg="del">
        <pc:chgData name="Krishna Tyagi (ktyagi)" userId="c95077a8-84f1-4c63-9b3a-b432ce35695e" providerId="ADAL" clId="{0643DC12-C4DF-544F-89E4-B71BB7928082}" dt="2021-07-10T00:11:16.588" v="51" actId="2696"/>
        <pc:sldMkLst>
          <pc:docMk/>
          <pc:sldMk cId="2604389594" sldId="487"/>
        </pc:sldMkLst>
      </pc:sldChg>
      <pc:sldChg chg="del">
        <pc:chgData name="Krishna Tyagi (ktyagi)" userId="c95077a8-84f1-4c63-9b3a-b432ce35695e" providerId="ADAL" clId="{0643DC12-C4DF-544F-89E4-B71BB7928082}" dt="2021-07-10T00:11:19.476" v="54" actId="2696"/>
        <pc:sldMkLst>
          <pc:docMk/>
          <pc:sldMk cId="17323822" sldId="490"/>
        </pc:sldMkLst>
      </pc:sldChg>
      <pc:sldChg chg="add del">
        <pc:chgData name="Krishna Tyagi (ktyagi)" userId="c95077a8-84f1-4c63-9b3a-b432ce35695e" providerId="ADAL" clId="{0643DC12-C4DF-544F-89E4-B71BB7928082}" dt="2021-07-10T00:08:27.741" v="24"/>
        <pc:sldMkLst>
          <pc:docMk/>
          <pc:sldMk cId="2716519709" sldId="491"/>
        </pc:sldMkLst>
      </pc:sldChg>
      <pc:sldChg chg="del">
        <pc:chgData name="Krishna Tyagi (ktyagi)" userId="c95077a8-84f1-4c63-9b3a-b432ce35695e" providerId="ADAL" clId="{0643DC12-C4DF-544F-89E4-B71BB7928082}" dt="2021-07-10T00:11:23.630" v="57" actId="2696"/>
        <pc:sldMkLst>
          <pc:docMk/>
          <pc:sldMk cId="2640700968" sldId="492"/>
        </pc:sldMkLst>
      </pc:sldChg>
      <pc:sldChg chg="del">
        <pc:chgData name="Krishna Tyagi (ktyagi)" userId="c95077a8-84f1-4c63-9b3a-b432ce35695e" providerId="ADAL" clId="{0643DC12-C4DF-544F-89E4-B71BB7928082}" dt="2021-07-10T00:11:20.269" v="55" actId="2696"/>
        <pc:sldMkLst>
          <pc:docMk/>
          <pc:sldMk cId="1672519029" sldId="493"/>
        </pc:sldMkLst>
      </pc:sldChg>
      <pc:sldChg chg="add del">
        <pc:chgData name="Krishna Tyagi (ktyagi)" userId="c95077a8-84f1-4c63-9b3a-b432ce35695e" providerId="ADAL" clId="{0643DC12-C4DF-544F-89E4-B71BB7928082}" dt="2021-07-10T00:07:48.178" v="22" actId="2696"/>
        <pc:sldMkLst>
          <pc:docMk/>
          <pc:sldMk cId="3445958052" sldId="495"/>
        </pc:sldMkLst>
      </pc:sldChg>
      <pc:sldChg chg="del">
        <pc:chgData name="Krishna Tyagi (ktyagi)" userId="c95077a8-84f1-4c63-9b3a-b432ce35695e" providerId="ADAL" clId="{0643DC12-C4DF-544F-89E4-B71BB7928082}" dt="2021-07-10T00:11:15.670" v="50" actId="2696"/>
        <pc:sldMkLst>
          <pc:docMk/>
          <pc:sldMk cId="1030186334" sldId="497"/>
        </pc:sldMkLst>
      </pc:sldChg>
      <pc:sldChg chg="del">
        <pc:chgData name="Krishna Tyagi (ktyagi)" userId="c95077a8-84f1-4c63-9b3a-b432ce35695e" providerId="ADAL" clId="{0643DC12-C4DF-544F-89E4-B71BB7928082}" dt="2021-07-10T00:11:18.008" v="53" actId="2696"/>
        <pc:sldMkLst>
          <pc:docMk/>
          <pc:sldMk cId="1176788405" sldId="498"/>
        </pc:sldMkLst>
      </pc:sldChg>
      <pc:sldChg chg="del">
        <pc:chgData name="Krishna Tyagi (ktyagi)" userId="c95077a8-84f1-4c63-9b3a-b432ce35695e" providerId="ADAL" clId="{0643DC12-C4DF-544F-89E4-B71BB7928082}" dt="2021-07-10T00:11:21.499" v="56" actId="2696"/>
        <pc:sldMkLst>
          <pc:docMk/>
          <pc:sldMk cId="1746028321" sldId="499"/>
        </pc:sldMkLst>
      </pc:sldChg>
      <pc:sldChg chg="del">
        <pc:chgData name="Krishna Tyagi (ktyagi)" userId="c95077a8-84f1-4c63-9b3a-b432ce35695e" providerId="ADAL" clId="{0643DC12-C4DF-544F-89E4-B71BB7928082}" dt="2021-07-10T00:06:27.030" v="8" actId="2696"/>
        <pc:sldMkLst>
          <pc:docMk/>
          <pc:sldMk cId="1317832264" sldId="500"/>
        </pc:sldMkLst>
      </pc:sldChg>
      <pc:sldChg chg="add">
        <pc:chgData name="Krishna Tyagi (ktyagi)" userId="c95077a8-84f1-4c63-9b3a-b432ce35695e" providerId="ADAL" clId="{0643DC12-C4DF-544F-89E4-B71BB7928082}" dt="2021-07-10T00:09:35.291" v="37"/>
        <pc:sldMkLst>
          <pc:docMk/>
          <pc:sldMk cId="1600713822" sldId="502"/>
        </pc:sldMkLst>
      </pc:sldChg>
      <pc:sldChg chg="add">
        <pc:chgData name="Krishna Tyagi (ktyagi)" userId="c95077a8-84f1-4c63-9b3a-b432ce35695e" providerId="ADAL" clId="{0643DC12-C4DF-544F-89E4-B71BB7928082}" dt="2021-07-10T00:09:59.081" v="40"/>
        <pc:sldMkLst>
          <pc:docMk/>
          <pc:sldMk cId="4009926028" sldId="503"/>
        </pc:sldMkLst>
      </pc:sldChg>
      <pc:sldChg chg="add">
        <pc:chgData name="Krishna Tyagi (ktyagi)" userId="c95077a8-84f1-4c63-9b3a-b432ce35695e" providerId="ADAL" clId="{0643DC12-C4DF-544F-89E4-B71BB7928082}" dt="2021-07-10T00:10:09.884" v="42"/>
        <pc:sldMkLst>
          <pc:docMk/>
          <pc:sldMk cId="3372576187" sldId="504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4264663371" sldId="505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1453633357" sldId="516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1033254201" sldId="517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2634708659" sldId="518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3709436626" sldId="519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3128877786" sldId="520"/>
        </pc:sldMkLst>
      </pc:sldChg>
      <pc:sldChg chg="add">
        <pc:chgData name="Krishna Tyagi (ktyagi)" userId="c95077a8-84f1-4c63-9b3a-b432ce35695e" providerId="ADAL" clId="{0643DC12-C4DF-544F-89E4-B71BB7928082}" dt="2021-07-10T00:10:46.133" v="43"/>
        <pc:sldMkLst>
          <pc:docMk/>
          <pc:sldMk cId="3000540415" sldId="521"/>
        </pc:sldMkLst>
      </pc:sldChg>
    </pc:docChg>
  </pc:docChgLst>
  <pc:docChgLst>
    <pc:chgData name="Arunabh Bhattacharjee (arubhatt)" userId="S::arubhatt@cisco.com::025e2ba9-55d6-4353-b0a3-83b695c01579" providerId="AD" clId="Web-{85AF8534-25BA-6609-1A9E-D3C5ED07436B}"/>
    <pc:docChg chg="modSld">
      <pc:chgData name="Arunabh Bhattacharjee (arubhatt)" userId="S::arubhatt@cisco.com::025e2ba9-55d6-4353-b0a3-83b695c01579" providerId="AD" clId="Web-{85AF8534-25BA-6609-1A9E-D3C5ED07436B}" dt="2020-05-26T14:29:35.105" v="0" actId="1076"/>
      <pc:docMkLst>
        <pc:docMk/>
      </pc:docMkLst>
      <pc:sldChg chg="modSp">
        <pc:chgData name="Arunabh Bhattacharjee (arubhatt)" userId="S::arubhatt@cisco.com::025e2ba9-55d6-4353-b0a3-83b695c01579" providerId="AD" clId="Web-{85AF8534-25BA-6609-1A9E-D3C5ED07436B}" dt="2020-05-26T14:29:35.105" v="0" actId="1076"/>
        <pc:sldMkLst>
          <pc:docMk/>
          <pc:sldMk cId="2358176544" sldId="419"/>
        </pc:sldMkLst>
        <pc:picChg chg="mod">
          <ac:chgData name="Arunabh Bhattacharjee (arubhatt)" userId="S::arubhatt@cisco.com::025e2ba9-55d6-4353-b0a3-83b695c01579" providerId="AD" clId="Web-{85AF8534-25BA-6609-1A9E-D3C5ED07436B}" dt="2020-05-26T14:29:35.105" v="0" actId="1076"/>
          <ac:picMkLst>
            <pc:docMk/>
            <pc:sldMk cId="2358176544" sldId="419"/>
            <ac:picMk id="3" creationId="{8C7A6862-2FA4-B644-8D56-8408446830A0}"/>
          </ac:picMkLst>
        </pc:picChg>
      </pc:sldChg>
    </pc:docChg>
  </pc:docChgLst>
  <pc:docChgLst>
    <pc:chgData name="Carles Duz Palau (cpalau)" userId="493166fd-a53f-4161-9ecc-b5356771c565" providerId="ADAL" clId="{E61AE8DC-4695-FD49-A241-CE32D870ED1C}"/>
    <pc:docChg chg="custSel modSld">
      <pc:chgData name="Carles Duz Palau (cpalau)" userId="493166fd-a53f-4161-9ecc-b5356771c565" providerId="ADAL" clId="{E61AE8DC-4695-FD49-A241-CE32D870ED1C}" dt="2020-06-02T13:30:46.093" v="33" actId="20577"/>
      <pc:docMkLst>
        <pc:docMk/>
      </pc:docMkLst>
      <pc:sldChg chg="modSp">
        <pc:chgData name="Carles Duz Palau (cpalau)" userId="493166fd-a53f-4161-9ecc-b5356771c565" providerId="ADAL" clId="{E61AE8DC-4695-FD49-A241-CE32D870ED1C}" dt="2020-06-02T13:30:46.093" v="33" actId="20577"/>
        <pc:sldMkLst>
          <pc:docMk/>
          <pc:sldMk cId="2358176544" sldId="419"/>
        </pc:sldMkLst>
        <pc:spChg chg="mod">
          <ac:chgData name="Carles Duz Palau (cpalau)" userId="493166fd-a53f-4161-9ecc-b5356771c565" providerId="ADAL" clId="{E61AE8DC-4695-FD49-A241-CE32D870ED1C}" dt="2020-06-02T13:30:46.093" v="33" actId="20577"/>
          <ac:spMkLst>
            <pc:docMk/>
            <pc:sldMk cId="2358176544" sldId="419"/>
            <ac:spMk id="5" creationId="{06A15841-1F30-2F49-B5E6-862BADE87BCA}"/>
          </ac:spMkLst>
        </pc:spChg>
      </pc:sldChg>
    </pc:docChg>
  </pc:docChgLst>
  <pc:docChgLst>
    <pc:chgData name="Arunabh Bhattacharjee" userId="025e2ba9-55d6-4353-b0a3-83b695c01579" providerId="ADAL" clId="{E5B340E0-507F-304A-BAC1-C3CA7A0BAAD6}"/>
    <pc:docChg chg="undo custSel modSld">
      <pc:chgData name="Arunabh Bhattacharjee" userId="025e2ba9-55d6-4353-b0a3-83b695c01579" providerId="ADAL" clId="{E5B340E0-507F-304A-BAC1-C3CA7A0BAAD6}" dt="2020-05-26T14:36:20.125" v="115" actId="1076"/>
      <pc:docMkLst>
        <pc:docMk/>
      </pc:docMkLst>
      <pc:sldChg chg="modSp">
        <pc:chgData name="Arunabh Bhattacharjee" userId="025e2ba9-55d6-4353-b0a3-83b695c01579" providerId="ADAL" clId="{E5B340E0-507F-304A-BAC1-C3CA7A0BAAD6}" dt="2020-05-26T14:30:36.080" v="5" actId="732"/>
        <pc:sldMkLst>
          <pc:docMk/>
          <pc:sldMk cId="2358176544" sldId="419"/>
        </pc:sldMkLst>
        <pc:picChg chg="mod modCrop">
          <ac:chgData name="Arunabh Bhattacharjee" userId="025e2ba9-55d6-4353-b0a3-83b695c01579" providerId="ADAL" clId="{E5B340E0-507F-304A-BAC1-C3CA7A0BAAD6}" dt="2020-05-26T14:30:36.080" v="5" actId="732"/>
          <ac:picMkLst>
            <pc:docMk/>
            <pc:sldMk cId="2358176544" sldId="419"/>
            <ac:picMk id="3" creationId="{8C7A6862-2FA4-B644-8D56-8408446830A0}"/>
          </ac:picMkLst>
        </pc:picChg>
      </pc:sldChg>
      <pc:sldChg chg="modSp">
        <pc:chgData name="Arunabh Bhattacharjee" userId="025e2ba9-55d6-4353-b0a3-83b695c01579" providerId="ADAL" clId="{E5B340E0-507F-304A-BAC1-C3CA7A0BAAD6}" dt="2020-05-26T14:30:47.878" v="8" actId="20577"/>
        <pc:sldMkLst>
          <pc:docMk/>
          <pc:sldMk cId="2259110788" sldId="429"/>
        </pc:sldMkLst>
        <pc:spChg chg="mod">
          <ac:chgData name="Arunabh Bhattacharjee" userId="025e2ba9-55d6-4353-b0a3-83b695c01579" providerId="ADAL" clId="{E5B340E0-507F-304A-BAC1-C3CA7A0BAAD6}" dt="2020-05-26T14:30:47.878" v="8" actId="20577"/>
          <ac:spMkLst>
            <pc:docMk/>
            <pc:sldMk cId="2259110788" sldId="429"/>
            <ac:spMk id="4" creationId="{ED733C93-00DA-4524-BE79-6FA21512DB3C}"/>
          </ac:spMkLst>
        </pc:spChg>
      </pc:sldChg>
      <pc:sldChg chg="modSp">
        <pc:chgData name="Arunabh Bhattacharjee" userId="025e2ba9-55d6-4353-b0a3-83b695c01579" providerId="ADAL" clId="{E5B340E0-507F-304A-BAC1-C3CA7A0BAAD6}" dt="2020-05-26T14:31:22.689" v="18" actId="1076"/>
        <pc:sldMkLst>
          <pc:docMk/>
          <pc:sldMk cId="3270164412" sldId="461"/>
        </pc:sldMkLst>
        <pc:spChg chg="mod">
          <ac:chgData name="Arunabh Bhattacharjee" userId="025e2ba9-55d6-4353-b0a3-83b695c01579" providerId="ADAL" clId="{E5B340E0-507F-304A-BAC1-C3CA7A0BAAD6}" dt="2020-05-26T14:31:08.722" v="13" actId="1076"/>
          <ac:spMkLst>
            <pc:docMk/>
            <pc:sldMk cId="3270164412" sldId="461"/>
            <ac:spMk id="6" creationId="{B006B92E-859E-4C60-8E95-38825A6D7FBC}"/>
          </ac:spMkLst>
        </pc:spChg>
        <pc:spChg chg="mod">
          <ac:chgData name="Arunabh Bhattacharjee" userId="025e2ba9-55d6-4353-b0a3-83b695c01579" providerId="ADAL" clId="{E5B340E0-507F-304A-BAC1-C3CA7A0BAAD6}" dt="2020-05-26T14:31:13.125" v="15" actId="1076"/>
          <ac:spMkLst>
            <pc:docMk/>
            <pc:sldMk cId="3270164412" sldId="461"/>
            <ac:spMk id="7" creationId="{1139ABE4-44A7-48FC-BBD7-745BEF5FAB6C}"/>
          </ac:spMkLst>
        </pc:spChg>
        <pc:spChg chg="mod">
          <ac:chgData name="Arunabh Bhattacharjee" userId="025e2ba9-55d6-4353-b0a3-83b695c01579" providerId="ADAL" clId="{E5B340E0-507F-304A-BAC1-C3CA7A0BAAD6}" dt="2020-05-26T14:31:18.029" v="16" actId="1076"/>
          <ac:spMkLst>
            <pc:docMk/>
            <pc:sldMk cId="3270164412" sldId="461"/>
            <ac:spMk id="8" creationId="{44E71BE4-9FC0-4D0C-A3BF-BCEB93192B80}"/>
          </ac:spMkLst>
        </pc:spChg>
        <pc:spChg chg="mod">
          <ac:chgData name="Arunabh Bhattacharjee" userId="025e2ba9-55d6-4353-b0a3-83b695c01579" providerId="ADAL" clId="{E5B340E0-507F-304A-BAC1-C3CA7A0BAAD6}" dt="2020-05-26T14:31:20.649" v="17" actId="1076"/>
          <ac:spMkLst>
            <pc:docMk/>
            <pc:sldMk cId="3270164412" sldId="461"/>
            <ac:spMk id="9" creationId="{EFB9C52F-8577-487B-840E-DB851FB60A7F}"/>
          </ac:spMkLst>
        </pc:spChg>
        <pc:spChg chg="mod">
          <ac:chgData name="Arunabh Bhattacharjee" userId="025e2ba9-55d6-4353-b0a3-83b695c01579" providerId="ADAL" clId="{E5B340E0-507F-304A-BAC1-C3CA7A0BAAD6}" dt="2020-05-26T14:31:22.689" v="18" actId="1076"/>
          <ac:spMkLst>
            <pc:docMk/>
            <pc:sldMk cId="3270164412" sldId="461"/>
            <ac:spMk id="10" creationId="{BAAD6F6C-E4AC-4238-A5E4-D0EBDF56AC80}"/>
          </ac:spMkLst>
        </pc:spChg>
        <pc:picChg chg="mod">
          <ac:chgData name="Arunabh Bhattacharjee" userId="025e2ba9-55d6-4353-b0a3-83b695c01579" providerId="ADAL" clId="{E5B340E0-507F-304A-BAC1-C3CA7A0BAAD6}" dt="2020-05-26T14:31:10.377" v="14" actId="1076"/>
          <ac:picMkLst>
            <pc:docMk/>
            <pc:sldMk cId="3270164412" sldId="461"/>
            <ac:picMk id="3" creationId="{4AD767E5-0821-4754-9532-AA786B14A7DF}"/>
          </ac:picMkLst>
        </pc:picChg>
        <pc:cxnChg chg="mod">
          <ac:chgData name="Arunabh Bhattacharjee" userId="025e2ba9-55d6-4353-b0a3-83b695c01579" providerId="ADAL" clId="{E5B340E0-507F-304A-BAC1-C3CA7A0BAAD6}" dt="2020-05-26T14:31:20.649" v="17" actId="1076"/>
          <ac:cxnSpMkLst>
            <pc:docMk/>
            <pc:sldMk cId="3270164412" sldId="461"/>
            <ac:cxnSpMk id="12" creationId="{4C0326BB-AA8D-4DBD-AE17-8E6ABA1B095E}"/>
          </ac:cxnSpMkLst>
        </pc:cxnChg>
      </pc:sldChg>
      <pc:sldChg chg="modSp">
        <pc:chgData name="Arunabh Bhattacharjee" userId="025e2ba9-55d6-4353-b0a3-83b695c01579" providerId="ADAL" clId="{E5B340E0-507F-304A-BAC1-C3CA7A0BAAD6}" dt="2020-05-26T14:33:36.150" v="58" actId="1076"/>
        <pc:sldMkLst>
          <pc:docMk/>
          <pc:sldMk cId="2316032402" sldId="472"/>
        </pc:sldMkLst>
        <pc:spChg chg="mod">
          <ac:chgData name="Arunabh Bhattacharjee" userId="025e2ba9-55d6-4353-b0a3-83b695c01579" providerId="ADAL" clId="{E5B340E0-507F-304A-BAC1-C3CA7A0BAAD6}" dt="2020-05-26T14:33:28.962" v="55" actId="1076"/>
          <ac:spMkLst>
            <pc:docMk/>
            <pc:sldMk cId="2316032402" sldId="472"/>
            <ac:spMk id="2" creationId="{E7DFA778-81A8-4229-B0DA-92B64E486F21}"/>
          </ac:spMkLst>
        </pc:spChg>
        <pc:spChg chg="mod">
          <ac:chgData name="Arunabh Bhattacharjee" userId="025e2ba9-55d6-4353-b0a3-83b695c01579" providerId="ADAL" clId="{E5B340E0-507F-304A-BAC1-C3CA7A0BAAD6}" dt="2020-05-26T14:33:36.150" v="58" actId="1076"/>
          <ac:spMkLst>
            <pc:docMk/>
            <pc:sldMk cId="2316032402" sldId="472"/>
            <ac:spMk id="4" creationId="{08230FA9-2436-4C5C-ACE9-72552C9A925F}"/>
          </ac:spMkLst>
        </pc:spChg>
        <pc:spChg chg="mod">
          <ac:chgData name="Arunabh Bhattacharjee" userId="025e2ba9-55d6-4353-b0a3-83b695c01579" providerId="ADAL" clId="{E5B340E0-507F-304A-BAC1-C3CA7A0BAAD6}" dt="2020-05-26T14:33:34.498" v="57" actId="14100"/>
          <ac:spMkLst>
            <pc:docMk/>
            <pc:sldMk cId="2316032402" sldId="472"/>
            <ac:spMk id="5" creationId="{7E78D060-70EF-4DB5-BE56-572FEA2FA141}"/>
          </ac:spMkLst>
        </pc:spChg>
        <pc:picChg chg="mod">
          <ac:chgData name="Arunabh Bhattacharjee" userId="025e2ba9-55d6-4353-b0a3-83b695c01579" providerId="ADAL" clId="{E5B340E0-507F-304A-BAC1-C3CA7A0BAAD6}" dt="2020-05-26T14:33:20.556" v="52" actId="14100"/>
          <ac:picMkLst>
            <pc:docMk/>
            <pc:sldMk cId="2316032402" sldId="472"/>
            <ac:picMk id="3" creationId="{B0623ED6-FE2F-4056-9AF0-ED7B056D03DF}"/>
          </ac:picMkLst>
        </pc:picChg>
      </pc:sldChg>
      <pc:sldChg chg="modSp">
        <pc:chgData name="Arunabh Bhattacharjee" userId="025e2ba9-55d6-4353-b0a3-83b695c01579" providerId="ADAL" clId="{E5B340E0-507F-304A-BAC1-C3CA7A0BAAD6}" dt="2020-05-26T14:36:20.125" v="115" actId="1076"/>
        <pc:sldMkLst>
          <pc:docMk/>
          <pc:sldMk cId="1325578055" sldId="475"/>
        </pc:sldMkLst>
        <pc:spChg chg="mod">
          <ac:chgData name="Arunabh Bhattacharjee" userId="025e2ba9-55d6-4353-b0a3-83b695c01579" providerId="ADAL" clId="{E5B340E0-507F-304A-BAC1-C3CA7A0BAAD6}" dt="2020-05-26T14:36:20.125" v="115" actId="1076"/>
          <ac:spMkLst>
            <pc:docMk/>
            <pc:sldMk cId="1325578055" sldId="475"/>
            <ac:spMk id="3" creationId="{AF053541-9445-43B7-B893-6FCA1633DB46}"/>
          </ac:spMkLst>
        </pc:spChg>
        <pc:picChg chg="mod">
          <ac:chgData name="Arunabh Bhattacharjee" userId="025e2ba9-55d6-4353-b0a3-83b695c01579" providerId="ADAL" clId="{E5B340E0-507F-304A-BAC1-C3CA7A0BAAD6}" dt="2020-05-26T14:36:12.119" v="111" actId="1076"/>
          <ac:picMkLst>
            <pc:docMk/>
            <pc:sldMk cId="1325578055" sldId="475"/>
            <ac:picMk id="2" creationId="{B966F1FB-710E-40DC-9D05-CA243BF6994C}"/>
          </ac:picMkLst>
        </pc:picChg>
        <pc:picChg chg="mod">
          <ac:chgData name="Arunabh Bhattacharjee" userId="025e2ba9-55d6-4353-b0a3-83b695c01579" providerId="ADAL" clId="{E5B340E0-507F-304A-BAC1-C3CA7A0BAAD6}" dt="2020-05-26T14:36:17.645" v="114" actId="1076"/>
          <ac:picMkLst>
            <pc:docMk/>
            <pc:sldMk cId="1325578055" sldId="475"/>
            <ac:picMk id="5" creationId="{C7B6EBD7-0CD6-4B5A-9EDE-001095E4D38A}"/>
          </ac:picMkLst>
        </pc:picChg>
      </pc:sldChg>
      <pc:sldChg chg="modSp">
        <pc:chgData name="Arunabh Bhattacharjee" userId="025e2ba9-55d6-4353-b0a3-83b695c01579" providerId="ADAL" clId="{E5B340E0-507F-304A-BAC1-C3CA7A0BAAD6}" dt="2020-05-26T14:30:25.250" v="4" actId="1076"/>
        <pc:sldMkLst>
          <pc:docMk/>
          <pc:sldMk cId="1284919927" sldId="481"/>
        </pc:sldMkLst>
        <pc:picChg chg="mod">
          <ac:chgData name="Arunabh Bhattacharjee" userId="025e2ba9-55d6-4353-b0a3-83b695c01579" providerId="ADAL" clId="{E5B340E0-507F-304A-BAC1-C3CA7A0BAAD6}" dt="2020-05-26T14:30:25.250" v="4" actId="1076"/>
          <ac:picMkLst>
            <pc:docMk/>
            <pc:sldMk cId="1284919927" sldId="481"/>
            <ac:picMk id="3" creationId="{D28E8F16-39F0-40D8-AFD2-FE98F7FAFF9A}"/>
          </ac:picMkLst>
        </pc:picChg>
      </pc:sldChg>
      <pc:sldChg chg="modSp">
        <pc:chgData name="Arunabh Bhattacharjee" userId="025e2ba9-55d6-4353-b0a3-83b695c01579" providerId="ADAL" clId="{E5B340E0-507F-304A-BAC1-C3CA7A0BAAD6}" dt="2020-05-26T14:31:51.811" v="26" actId="1076"/>
        <pc:sldMkLst>
          <pc:docMk/>
          <pc:sldMk cId="2099408021" sldId="482"/>
        </pc:sldMkLst>
        <pc:picChg chg="mod">
          <ac:chgData name="Arunabh Bhattacharjee" userId="025e2ba9-55d6-4353-b0a3-83b695c01579" providerId="ADAL" clId="{E5B340E0-507F-304A-BAC1-C3CA7A0BAAD6}" dt="2020-05-26T14:31:51.811" v="26" actId="1076"/>
          <ac:picMkLst>
            <pc:docMk/>
            <pc:sldMk cId="2099408021" sldId="482"/>
            <ac:picMk id="3" creationId="{9E8A75A8-AB5D-4824-8032-B8F3DFCAE283}"/>
          </ac:picMkLst>
        </pc:picChg>
      </pc:sldChg>
      <pc:sldChg chg="modSp">
        <pc:chgData name="Arunabh Bhattacharjee" userId="025e2ba9-55d6-4353-b0a3-83b695c01579" providerId="ADAL" clId="{E5B340E0-507F-304A-BAC1-C3CA7A0BAAD6}" dt="2020-05-26T14:32:15.749" v="30" actId="1076"/>
        <pc:sldMkLst>
          <pc:docMk/>
          <pc:sldMk cId="3148301628" sldId="483"/>
        </pc:sldMkLst>
        <pc:picChg chg="mod modCrop">
          <ac:chgData name="Arunabh Bhattacharjee" userId="025e2ba9-55d6-4353-b0a3-83b695c01579" providerId="ADAL" clId="{E5B340E0-507F-304A-BAC1-C3CA7A0BAAD6}" dt="2020-05-26T14:32:15.749" v="30" actId="1076"/>
          <ac:picMkLst>
            <pc:docMk/>
            <pc:sldMk cId="3148301628" sldId="483"/>
            <ac:picMk id="3" creationId="{4D89174B-A743-4998-9A10-2163412F9370}"/>
          </ac:picMkLst>
        </pc:picChg>
      </pc:sldChg>
      <pc:sldChg chg="modSp">
        <pc:chgData name="Arunabh Bhattacharjee" userId="025e2ba9-55d6-4353-b0a3-83b695c01579" providerId="ADAL" clId="{E5B340E0-507F-304A-BAC1-C3CA7A0BAAD6}" dt="2020-05-26T14:31:39.630" v="23" actId="1076"/>
        <pc:sldMkLst>
          <pc:docMk/>
          <pc:sldMk cId="3431795726" sldId="484"/>
        </pc:sldMkLst>
        <pc:picChg chg="mod">
          <ac:chgData name="Arunabh Bhattacharjee" userId="025e2ba9-55d6-4353-b0a3-83b695c01579" providerId="ADAL" clId="{E5B340E0-507F-304A-BAC1-C3CA7A0BAAD6}" dt="2020-05-26T14:31:39.630" v="23" actId="1076"/>
          <ac:picMkLst>
            <pc:docMk/>
            <pc:sldMk cId="3431795726" sldId="484"/>
            <ac:picMk id="4" creationId="{2B20DD39-8649-41D0-957A-8C9B132620F8}"/>
          </ac:picMkLst>
        </pc:picChg>
      </pc:sldChg>
      <pc:sldChg chg="modSp">
        <pc:chgData name="Arunabh Bhattacharjee" userId="025e2ba9-55d6-4353-b0a3-83b695c01579" providerId="ADAL" clId="{E5B340E0-507F-304A-BAC1-C3CA7A0BAAD6}" dt="2020-05-26T14:32:23.671" v="33" actId="732"/>
        <pc:sldMkLst>
          <pc:docMk/>
          <pc:sldMk cId="1441401909" sldId="485"/>
        </pc:sldMkLst>
        <pc:picChg chg="mod modCrop">
          <ac:chgData name="Arunabh Bhattacharjee" userId="025e2ba9-55d6-4353-b0a3-83b695c01579" providerId="ADAL" clId="{E5B340E0-507F-304A-BAC1-C3CA7A0BAAD6}" dt="2020-05-26T14:32:23.671" v="33" actId="732"/>
          <ac:picMkLst>
            <pc:docMk/>
            <pc:sldMk cId="1441401909" sldId="485"/>
            <ac:picMk id="4" creationId="{055D053D-2280-4DEC-8645-0A76970B3128}"/>
          </ac:picMkLst>
        </pc:picChg>
      </pc:sldChg>
      <pc:sldChg chg="modSp">
        <pc:chgData name="Arunabh Bhattacharjee" userId="025e2ba9-55d6-4353-b0a3-83b695c01579" providerId="ADAL" clId="{E5B340E0-507F-304A-BAC1-C3CA7A0BAAD6}" dt="2020-05-26T14:33:07.614" v="47" actId="1076"/>
        <pc:sldMkLst>
          <pc:docMk/>
          <pc:sldMk cId="2604389594" sldId="487"/>
        </pc:sldMkLst>
        <pc:picChg chg="mod">
          <ac:chgData name="Arunabh Bhattacharjee" userId="025e2ba9-55d6-4353-b0a3-83b695c01579" providerId="ADAL" clId="{E5B340E0-507F-304A-BAC1-C3CA7A0BAAD6}" dt="2020-05-26T14:33:07.614" v="47" actId="1076"/>
          <ac:picMkLst>
            <pc:docMk/>
            <pc:sldMk cId="2604389594" sldId="487"/>
            <ac:picMk id="4" creationId="{BD9EAA8F-DE69-465E-9451-22A14B25F69A}"/>
          </ac:picMkLst>
        </pc:picChg>
      </pc:sldChg>
      <pc:sldChg chg="modSp">
        <pc:chgData name="Arunabh Bhattacharjee" userId="025e2ba9-55d6-4353-b0a3-83b695c01579" providerId="ADAL" clId="{E5B340E0-507F-304A-BAC1-C3CA7A0BAAD6}" dt="2020-05-26T14:34:20.708" v="81" actId="1076"/>
        <pc:sldMkLst>
          <pc:docMk/>
          <pc:sldMk cId="17323822" sldId="490"/>
        </pc:sldMkLst>
        <pc:picChg chg="mod">
          <ac:chgData name="Arunabh Bhattacharjee" userId="025e2ba9-55d6-4353-b0a3-83b695c01579" providerId="ADAL" clId="{E5B340E0-507F-304A-BAC1-C3CA7A0BAAD6}" dt="2020-05-26T14:34:20.708" v="81" actId="1076"/>
          <ac:picMkLst>
            <pc:docMk/>
            <pc:sldMk cId="17323822" sldId="490"/>
            <ac:picMk id="4" creationId="{0107B6B3-7CAC-4603-A060-4C0254099618}"/>
          </ac:picMkLst>
        </pc:picChg>
      </pc:sldChg>
      <pc:sldChg chg="addSp delSp modSp">
        <pc:chgData name="Arunabh Bhattacharjee" userId="025e2ba9-55d6-4353-b0a3-83b695c01579" providerId="ADAL" clId="{E5B340E0-507F-304A-BAC1-C3CA7A0BAAD6}" dt="2020-05-26T14:35:44.551" v="101" actId="13822"/>
        <pc:sldMkLst>
          <pc:docMk/>
          <pc:sldMk cId="2640700968" sldId="492"/>
        </pc:sldMkLst>
        <pc:spChg chg="mod">
          <ac:chgData name="Arunabh Bhattacharjee" userId="025e2ba9-55d6-4353-b0a3-83b695c01579" providerId="ADAL" clId="{E5B340E0-507F-304A-BAC1-C3CA7A0BAAD6}" dt="2020-05-26T14:34:53.100" v="91" actId="1076"/>
          <ac:spMkLst>
            <pc:docMk/>
            <pc:sldMk cId="2640700968" sldId="492"/>
            <ac:spMk id="5" creationId="{1B4587E8-8054-44CF-892A-ECAC3069C3E7}"/>
          </ac:spMkLst>
        </pc:spChg>
        <pc:spChg chg="add mod">
          <ac:chgData name="Arunabh Bhattacharjee" userId="025e2ba9-55d6-4353-b0a3-83b695c01579" providerId="ADAL" clId="{E5B340E0-507F-304A-BAC1-C3CA7A0BAAD6}" dt="2020-05-26T14:35:29.523" v="98" actId="14100"/>
          <ac:spMkLst>
            <pc:docMk/>
            <pc:sldMk cId="2640700968" sldId="492"/>
            <ac:spMk id="7" creationId="{33F71957-C7FC-F049-9EF8-A92BBEFA448E}"/>
          </ac:spMkLst>
        </pc:spChg>
        <pc:picChg chg="mod">
          <ac:chgData name="Arunabh Bhattacharjee" userId="025e2ba9-55d6-4353-b0a3-83b695c01579" providerId="ADAL" clId="{E5B340E0-507F-304A-BAC1-C3CA7A0BAAD6}" dt="2020-05-26T14:35:18.676" v="95" actId="1076"/>
          <ac:picMkLst>
            <pc:docMk/>
            <pc:sldMk cId="2640700968" sldId="492"/>
            <ac:picMk id="2" creationId="{16E8F9C3-C54B-42DF-930B-177FE0EA45AE}"/>
          </ac:picMkLst>
        </pc:picChg>
        <pc:picChg chg="add del">
          <ac:chgData name="Arunabh Bhattacharjee" userId="025e2ba9-55d6-4353-b0a3-83b695c01579" providerId="ADAL" clId="{E5B340E0-507F-304A-BAC1-C3CA7A0BAAD6}" dt="2020-05-26T14:35:14.806" v="94"/>
          <ac:picMkLst>
            <pc:docMk/>
            <pc:sldMk cId="2640700968" sldId="492"/>
            <ac:picMk id="4" creationId="{5A9A93F0-2DBB-1646-A85A-105D96436674}"/>
          </ac:picMkLst>
        </pc:picChg>
        <pc:cxnChg chg="add mod">
          <ac:chgData name="Arunabh Bhattacharjee" userId="025e2ba9-55d6-4353-b0a3-83b695c01579" providerId="ADAL" clId="{E5B340E0-507F-304A-BAC1-C3CA7A0BAAD6}" dt="2020-05-26T14:35:44.551" v="101" actId="13822"/>
          <ac:cxnSpMkLst>
            <pc:docMk/>
            <pc:sldMk cId="2640700968" sldId="492"/>
            <ac:cxnSpMk id="9" creationId="{2E68D6CE-4A46-C146-9948-E487C11CD45B}"/>
          </ac:cxnSpMkLst>
        </pc:cxnChg>
      </pc:sldChg>
      <pc:sldChg chg="modSp">
        <pc:chgData name="Arunabh Bhattacharjee" userId="025e2ba9-55d6-4353-b0a3-83b695c01579" providerId="ADAL" clId="{E5B340E0-507F-304A-BAC1-C3CA7A0BAAD6}" dt="2020-05-26T14:34:30.816" v="85" actId="1076"/>
        <pc:sldMkLst>
          <pc:docMk/>
          <pc:sldMk cId="1672519029" sldId="493"/>
        </pc:sldMkLst>
        <pc:spChg chg="mod">
          <ac:chgData name="Arunabh Bhattacharjee" userId="025e2ba9-55d6-4353-b0a3-83b695c01579" providerId="ADAL" clId="{E5B340E0-507F-304A-BAC1-C3CA7A0BAAD6}" dt="2020-05-26T14:34:30.816" v="85" actId="1076"/>
          <ac:spMkLst>
            <pc:docMk/>
            <pc:sldMk cId="1672519029" sldId="493"/>
            <ac:spMk id="5" creationId="{3B109490-5595-4C32-9A74-D5B4FF9D5B9C}"/>
          </ac:spMkLst>
        </pc:spChg>
        <pc:picChg chg="mod">
          <ac:chgData name="Arunabh Bhattacharjee" userId="025e2ba9-55d6-4353-b0a3-83b695c01579" providerId="ADAL" clId="{E5B340E0-507F-304A-BAC1-C3CA7A0BAAD6}" dt="2020-05-26T14:34:24.534" v="83" actId="14100"/>
          <ac:picMkLst>
            <pc:docMk/>
            <pc:sldMk cId="1672519029" sldId="493"/>
            <ac:picMk id="4" creationId="{214010DF-EB12-40F4-A639-E45E130B8229}"/>
          </ac:picMkLst>
        </pc:picChg>
      </pc:sldChg>
      <pc:sldChg chg="modSp">
        <pc:chgData name="Arunabh Bhattacharjee" userId="025e2ba9-55d6-4353-b0a3-83b695c01579" providerId="ADAL" clId="{E5B340E0-507F-304A-BAC1-C3CA7A0BAAD6}" dt="2020-05-26T14:32:53.473" v="44" actId="1076"/>
        <pc:sldMkLst>
          <pc:docMk/>
          <pc:sldMk cId="1030186334" sldId="497"/>
        </pc:sldMkLst>
        <pc:spChg chg="mod">
          <ac:chgData name="Arunabh Bhattacharjee" userId="025e2ba9-55d6-4353-b0a3-83b695c01579" providerId="ADAL" clId="{E5B340E0-507F-304A-BAC1-C3CA7A0BAAD6}" dt="2020-05-26T14:32:51.395" v="43" actId="14100"/>
          <ac:spMkLst>
            <pc:docMk/>
            <pc:sldMk cId="1030186334" sldId="497"/>
            <ac:spMk id="3" creationId="{46B7D3D9-C24E-42B9-A6A1-B453B35DD9BE}"/>
          </ac:spMkLst>
        </pc:spChg>
        <pc:spChg chg="mod">
          <ac:chgData name="Arunabh Bhattacharjee" userId="025e2ba9-55d6-4353-b0a3-83b695c01579" providerId="ADAL" clId="{E5B340E0-507F-304A-BAC1-C3CA7A0BAAD6}" dt="2020-05-26T14:32:46.253" v="41" actId="1076"/>
          <ac:spMkLst>
            <pc:docMk/>
            <pc:sldMk cId="1030186334" sldId="497"/>
            <ac:spMk id="17" creationId="{96DB3466-C18C-4C27-AF59-447E2EC0BAE9}"/>
          </ac:spMkLst>
        </pc:spChg>
        <pc:picChg chg="mod">
          <ac:chgData name="Arunabh Bhattacharjee" userId="025e2ba9-55d6-4353-b0a3-83b695c01579" providerId="ADAL" clId="{E5B340E0-507F-304A-BAC1-C3CA7A0BAAD6}" dt="2020-05-26T14:32:39.514" v="38" actId="1076"/>
          <ac:picMkLst>
            <pc:docMk/>
            <pc:sldMk cId="1030186334" sldId="497"/>
            <ac:picMk id="6" creationId="{3969D68D-70B7-4352-BF8A-2A49FAB92863}"/>
          </ac:picMkLst>
        </pc:picChg>
        <pc:cxnChg chg="mod">
          <ac:chgData name="Arunabh Bhattacharjee" userId="025e2ba9-55d6-4353-b0a3-83b695c01579" providerId="ADAL" clId="{E5B340E0-507F-304A-BAC1-C3CA7A0BAAD6}" dt="2020-05-26T14:32:53.473" v="44" actId="1076"/>
          <ac:cxnSpMkLst>
            <pc:docMk/>
            <pc:sldMk cId="1030186334" sldId="497"/>
            <ac:cxnSpMk id="19" creationId="{4A0532E8-7980-45B8-ACE0-75D643AB4800}"/>
          </ac:cxnSpMkLst>
        </pc:cxnChg>
      </pc:sldChg>
      <pc:sldChg chg="modSp">
        <pc:chgData name="Arunabh Bhattacharjee" userId="025e2ba9-55d6-4353-b0a3-83b695c01579" providerId="ADAL" clId="{E5B340E0-507F-304A-BAC1-C3CA7A0BAAD6}" dt="2020-05-26T14:34:10.537" v="77" actId="1076"/>
        <pc:sldMkLst>
          <pc:docMk/>
          <pc:sldMk cId="1176788405" sldId="498"/>
        </pc:sldMkLst>
        <pc:spChg chg="mod">
          <ac:chgData name="Arunabh Bhattacharjee" userId="025e2ba9-55d6-4353-b0a3-83b695c01579" providerId="ADAL" clId="{E5B340E0-507F-304A-BAC1-C3CA7A0BAAD6}" dt="2020-05-26T14:33:54.168" v="64" actId="1076"/>
          <ac:spMkLst>
            <pc:docMk/>
            <pc:sldMk cId="1176788405" sldId="498"/>
            <ac:spMk id="3" creationId="{18DE40D1-05AC-4F0F-9D70-F8332E1874A5}"/>
          </ac:spMkLst>
        </pc:spChg>
        <pc:spChg chg="mod">
          <ac:chgData name="Arunabh Bhattacharjee" userId="025e2ba9-55d6-4353-b0a3-83b695c01579" providerId="ADAL" clId="{E5B340E0-507F-304A-BAC1-C3CA7A0BAAD6}" dt="2020-05-26T14:34:10.537" v="77" actId="1076"/>
          <ac:spMkLst>
            <pc:docMk/>
            <pc:sldMk cId="1176788405" sldId="498"/>
            <ac:spMk id="7" creationId="{7982EF78-1155-4D5E-ABDD-618A783552E7}"/>
          </ac:spMkLst>
        </pc:spChg>
        <pc:picChg chg="mod">
          <ac:chgData name="Arunabh Bhattacharjee" userId="025e2ba9-55d6-4353-b0a3-83b695c01579" providerId="ADAL" clId="{E5B340E0-507F-304A-BAC1-C3CA7A0BAAD6}" dt="2020-05-26T14:33:50.608" v="63" actId="1076"/>
          <ac:picMkLst>
            <pc:docMk/>
            <pc:sldMk cId="1176788405" sldId="498"/>
            <ac:picMk id="5" creationId="{04BF4FB3-5B36-4294-97B5-5CD20F531BE4}"/>
          </ac:picMkLst>
        </pc:picChg>
        <pc:cxnChg chg="mod">
          <ac:chgData name="Arunabh Bhattacharjee" userId="025e2ba9-55d6-4353-b0a3-83b695c01579" providerId="ADAL" clId="{E5B340E0-507F-304A-BAC1-C3CA7A0BAAD6}" dt="2020-05-26T14:33:57.824" v="65" actId="14100"/>
          <ac:cxnSpMkLst>
            <pc:docMk/>
            <pc:sldMk cId="1176788405" sldId="498"/>
            <ac:cxnSpMk id="6" creationId="{AD822A73-881A-4672-B248-425208E48DBC}"/>
          </ac:cxnSpMkLst>
        </pc:cxnChg>
      </pc:sldChg>
      <pc:sldChg chg="modSp">
        <pc:chgData name="Arunabh Bhattacharjee" userId="025e2ba9-55d6-4353-b0a3-83b695c01579" providerId="ADAL" clId="{E5B340E0-507F-304A-BAC1-C3CA7A0BAAD6}" dt="2020-05-26T14:34:39.442" v="88" actId="1076"/>
        <pc:sldMkLst>
          <pc:docMk/>
          <pc:sldMk cId="1746028321" sldId="499"/>
        </pc:sldMkLst>
        <pc:picChg chg="mod">
          <ac:chgData name="Arunabh Bhattacharjee" userId="025e2ba9-55d6-4353-b0a3-83b695c01579" providerId="ADAL" clId="{E5B340E0-507F-304A-BAC1-C3CA7A0BAAD6}" dt="2020-05-26T14:34:39.442" v="88" actId="1076"/>
          <ac:picMkLst>
            <pc:docMk/>
            <pc:sldMk cId="1746028321" sldId="499"/>
            <ac:picMk id="5" creationId="{01D7E259-C743-421D-96CF-3D2AB36333A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0C37B1-91FB-4605-B18B-8397F13816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330F0-FAD2-4927-9190-8C0E565748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9F035-259C-4C4A-94DA-DB5CE0FE6BC9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ACA0D-1B66-4261-9977-818FD2885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8AAD6-5127-4BF0-AB4F-6B94E84306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66B57-A1D6-4135-B8C1-7ADF577CEF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277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F66FB-1550-3344-BDDE-B4D8BFF1B0E8}" type="datetimeFigureOut">
              <a:rPr lang="en-US" smtClean="0"/>
              <a:t>7/9/21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3D15-B04F-0F47-955C-EAEBB98AE6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03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73D15-B04F-0F47-955C-EAEBB98AE6C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186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73D15-B04F-0F47-955C-EAEBB98AE6C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8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73D15-B04F-0F47-955C-EAEBB98AE6C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6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73D15-B04F-0F47-955C-EAEBB98AE6C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D73D15-B04F-0F47-955C-EAEBB98AE6C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call is directed to an agent their phone will ring and they will see their agent desktop screen will say Ringing. </a:t>
            </a:r>
          </a:p>
          <a:p>
            <a:r>
              <a:rPr lang="en-US" dirty="0"/>
              <a:t>They will answer the call on their phone and desktop will now say Connected.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008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 interface will look the same for out bound calls as inbound. </a:t>
            </a:r>
          </a:p>
          <a:p>
            <a:r>
              <a:rPr lang="en-US" dirty="0"/>
              <a:t>Queue name will show as </a:t>
            </a:r>
            <a:r>
              <a:rPr lang="en-US" dirty="0" err="1"/>
              <a:t>Outdial</a:t>
            </a:r>
            <a:r>
              <a:rPr lang="en-US" dirty="0"/>
              <a:t>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14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can access their own personal stats as well as </a:t>
            </a:r>
            <a:r>
              <a:rPr lang="en-US" dirty="0" err="1"/>
              <a:t>realtime</a:t>
            </a:r>
            <a:r>
              <a:rPr lang="en-US" dirty="0"/>
              <a:t> and historical queue and team information.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061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Summary tab of the Agent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7907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25000"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25000"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187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6876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10876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8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60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30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863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362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99EBF-F5BC-496E-B8CE-4F39DA5E28F7}"/>
              </a:ext>
            </a:extLst>
          </p:cNvPr>
          <p:cNvSpPr/>
          <p:nvPr/>
        </p:nvSpPr>
        <p:spPr>
          <a:xfrm>
            <a:off x="0" y="1073150"/>
            <a:ext cx="9144000" cy="4070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4C5C-7AF7-4F8B-B407-393CC19DB8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55076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A99EBF-F5BC-496E-B8CE-4F39DA5E28F7}"/>
              </a:ext>
            </a:extLst>
          </p:cNvPr>
          <p:cNvSpPr/>
          <p:nvPr/>
        </p:nvSpPr>
        <p:spPr>
          <a:xfrm>
            <a:off x="0" y="1073150"/>
            <a:ext cx="9144000" cy="407035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64C5C-7AF7-4F8B-B407-393CC19DB8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33043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3900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744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823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4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32035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4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6712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9318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709855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56813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6453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30580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06582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4" y="2129076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905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ab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48075" y="181040"/>
            <a:ext cx="7772400" cy="4896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62B4E4"/>
              </a:buClr>
              <a:buFont typeface="Arial"/>
              <a:buNone/>
              <a:defRPr sz="2025" b="1" i="0" u="none" strike="noStrike" cap="none">
                <a:solidFill>
                  <a:srgbClr val="62B4E4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405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805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4 Heav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09709" y="4884991"/>
            <a:ext cx="35966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450" kern="1200" smtClean="0">
                <a:solidFill>
                  <a:srgbClr val="000000"/>
                </a:solidFill>
                <a:latin typeface="CiscoSansTT ExtraLight" panose="020B0303020201020303" pitchFamily="34" charset="0"/>
                <a:ea typeface="+mn-ea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75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750" dirty="0">
              <a:solidFill>
                <a:srgbClr val="888888"/>
              </a:solidFill>
              <a:ea typeface="Arial"/>
              <a:sym typeface="Arial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22535" y="4969988"/>
            <a:ext cx="716863" cy="131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>
            <a:lvl1pPr algn="l">
              <a:defRPr lang="en-US" sz="450" dirty="0">
                <a:solidFill>
                  <a:srgbClr val="000000"/>
                </a:solidFill>
                <a:cs typeface="CiscoSans Thin"/>
              </a:defRPr>
            </a:lvl1pPr>
          </a:lstStyle>
          <a:p>
            <a:pPr defTabSz="458047"/>
            <a:r>
              <a:rPr lang="fi-FI"/>
              <a:t>BRKCCT-1011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6616" y="155577"/>
            <a:ext cx="8513064" cy="434974"/>
          </a:xfrm>
        </p:spPr>
        <p:txBody>
          <a:bodyPr/>
          <a:lstStyle>
            <a:lvl1pPr marL="4688" indent="-4688" algn="l" defTabSz="342892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2100" b="0" kern="1200" baseline="0" dirty="0">
                <a:solidFill>
                  <a:schemeClr val="accent6"/>
                </a:solidFill>
                <a:latin typeface="+mj-lt"/>
                <a:ea typeface="+mj-ea"/>
                <a:cs typeface="+mj-cs"/>
                <a:sym typeface="Arial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27972674"/>
      </p:ext>
    </p:extLst>
  </p:cSld>
  <p:clrMapOvr>
    <a:masterClrMapping/>
  </p:clrMapOvr>
  <p:transition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57200" y="298960"/>
            <a:ext cx="8229600" cy="65314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57200" y="1074568"/>
            <a:ext cx="8229600" cy="34331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42875" algn="l" rtl="0">
              <a:spcBef>
                <a:spcPts val="0"/>
              </a:spcBef>
              <a:spcAft>
                <a:spcPts val="675"/>
              </a:spcAft>
              <a:buClr>
                <a:schemeClr val="accent2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272F39"/>
                </a:solidFill>
                <a:latin typeface="CiscoSansTT ExtraLight" panose="020B0303020201020303" pitchFamily="34" charset="0"/>
                <a:ea typeface="CiscoSansTT ExtraLight" panose="020B0303020201020303" pitchFamily="34" charset="0"/>
                <a:cs typeface="CiscoSansTT ExtraLight" panose="020B0303020201020303" pitchFamily="34" charset="0"/>
                <a:sym typeface="Arial"/>
              </a:defRPr>
            </a:lvl1pPr>
            <a:lvl2pPr marL="557213" marR="0" lvl="1" indent="-119063" algn="l" rtl="0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marR="0" lvl="2" indent="-85725" algn="l" rtl="0">
              <a:spcBef>
                <a:spcPts val="0"/>
              </a:spcBef>
              <a:spcAft>
                <a:spcPts val="525"/>
              </a:spcAft>
              <a:buClr>
                <a:schemeClr val="accent6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95250" algn="l" rtl="0">
              <a:spcBef>
                <a:spcPts val="0"/>
              </a:spcBef>
              <a:spcAft>
                <a:spcPts val="450"/>
              </a:spcAft>
              <a:buClr>
                <a:schemeClr val="accent6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marR="0" lvl="4" indent="-95250" algn="l" rtl="0">
              <a:spcBef>
                <a:spcPts val="0"/>
              </a:spcBef>
              <a:spcAft>
                <a:spcPts val="375"/>
              </a:spcAft>
              <a:buClr>
                <a:schemeClr val="accent6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rgbClr val="272F3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88595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228850" marR="0" lvl="6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571750" marR="0" lvl="7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914650" marR="0" lvl="8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98732" y="4788386"/>
            <a:ext cx="539086" cy="2738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iscoSansTT ExtraLight" panose="020B0303020201020303" pitchFamily="34" charset="0"/>
                <a:cs typeface="CiscoSansTT ExtraLight" panose="020B0303020201020303" pitchFamily="34" charset="0"/>
              </a:defRPr>
            </a:lvl1pPr>
          </a:lstStyle>
          <a:p>
            <a:pPr algn="ctr">
              <a:buSzPct val="25000"/>
            </a:pPr>
            <a:fld id="{00000000-1234-1234-1234-123412341234}" type="slidenum">
              <a:rPr lang="en-US" sz="750" smtClean="0">
                <a:solidFill>
                  <a:srgbClr val="888888"/>
                </a:solidFill>
                <a:ea typeface="Arial"/>
                <a:sym typeface="Arial"/>
              </a:rPr>
              <a:pPr algn="ctr">
                <a:buSzPct val="25000"/>
              </a:pPr>
              <a:t>‹#›</a:t>
            </a:fld>
            <a:endParaRPr lang="en-US" sz="750" dirty="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740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7" y="386876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Speaker Name</a:t>
            </a:r>
            <a:endParaRPr lang="en-US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7" y="410876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7" y="434876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6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3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74" indent="0">
              <a:buNone/>
              <a:defRPr/>
            </a:lvl2pPr>
            <a:lvl3pPr marL="427391" indent="0">
              <a:buNone/>
              <a:defRPr/>
            </a:lvl3pPr>
            <a:lvl4pPr marL="516681" indent="0">
              <a:buNone/>
              <a:defRPr/>
            </a:lvl4pPr>
            <a:lvl5pPr marL="601206" indent="0">
              <a:buNone/>
              <a:defRPr/>
            </a:lvl5pPr>
          </a:lstStyle>
          <a:p>
            <a:pPr lvl="0"/>
            <a:r>
              <a:rPr lang="en-GB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6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/>
              <a:t>Presentation Title Goes Here</a:t>
            </a:r>
            <a:endParaRPr lang="en-US"/>
          </a:p>
        </p:txBody>
      </p:sp>
      <p:sp>
        <p:nvSpPr>
          <p:cNvPr id="6" name="Freeform 6"/>
          <p:cNvSpPr>
            <a:spLocks noChangeAspect="1" noEditPoints="1"/>
          </p:cNvSpPr>
          <p:nvPr/>
        </p:nvSpPr>
        <p:spPr bwMode="auto">
          <a:xfrm>
            <a:off x="469496" y="391309"/>
            <a:ext cx="795528" cy="42262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53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/>
              <a:t>Section Title Goes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1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2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596" indent="-39995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247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60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2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596" indent="-39995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69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4" y="3911436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255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9144000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6" y="3054518"/>
            <a:ext cx="8364236" cy="560153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37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766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923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80" y="4741655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29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tx2">
                    <a:alpha val="60000"/>
                  </a:schemeClr>
                </a:solidFill>
                <a:latin typeface="+mn-lt"/>
                <a:ea typeface="+mn-ea"/>
                <a:cs typeface="CiscoSans Thin"/>
              </a:rPr>
              <a:t>© 2017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2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65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594" indent="-171446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189" indent="-165096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783" indent="-10953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12" indent="-171411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23" indent="-168236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5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09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18" indent="-114297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15" indent="-114297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12" indent="-114297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09" indent="-114297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80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6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201738"/>
            <a:ext cx="8115300" cy="280477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Click icon to add table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8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4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9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8" y="4148221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60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69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201738"/>
            <a:ext cx="8280057" cy="321999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83" marR="0" indent="-285683" algn="ctr" defTabSz="457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52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3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1" indent="-117472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18" indent="-114297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15" indent="-114297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12" indent="-114297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09" indent="-114297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/>
              <a:t>First level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341314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5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075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1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59" indent="-169859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594" algn="l"/>
              </a:tabLst>
              <a:defRPr sz="2400"/>
            </a:lvl1pPr>
            <a:lvl2pPr marL="346067" indent="-171446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189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61" indent="-117472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20" indent="-11271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80" y="4741655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7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tx2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199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4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297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594" indent="-114297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892" indent="-114297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189" indent="-123822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61" indent="-117472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7" y="1659843"/>
            <a:ext cx="3808797" cy="2931208"/>
          </a:xfrm>
          <a:prstGeom prst="rect">
            <a:avLst/>
          </a:prstGeom>
        </p:spPr>
        <p:txBody>
          <a:bodyPr/>
          <a:lstStyle>
            <a:lvl1pPr marL="114297" indent="-114297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594" indent="-114297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892" indent="-114297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189" indent="-123822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61" indent="-117472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6197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6" y="4062351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7217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6" y="531814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493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146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3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602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456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7" y="1659732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196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6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ltGray">
          <a:xfrm>
            <a:off x="477679" y="4741655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29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508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3762995" y="2129077"/>
            <a:ext cx="1618012" cy="859571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7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895662"/>
            <a:ext cx="8139112" cy="556563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60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943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5722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slideLayout" Target="../slideLayouts/slideLayout57.xml"/><Relationship Id="rId3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slideLayout" Target="../slideLayouts/slideLayout56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slideLayout" Target="../slideLayouts/slideLayout53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2020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8868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  <p:sldLayoutId id="2147484081" r:id="rId12"/>
    <p:sldLayoutId id="2147484124" r:id="rId13"/>
    <p:sldLayoutId id="2147484125" r:id="rId14"/>
    <p:sldLayoutId id="2147484082" r:id="rId15"/>
    <p:sldLayoutId id="2147484083" r:id="rId16"/>
    <p:sldLayoutId id="2147484084" r:id="rId17"/>
    <p:sldLayoutId id="2147484085" r:id="rId18"/>
    <p:sldLayoutId id="2147484086" r:id="rId19"/>
    <p:sldLayoutId id="2147484087" r:id="rId20"/>
    <p:sldLayoutId id="2147484088" r:id="rId21"/>
    <p:sldLayoutId id="2147484089" r:id="rId22"/>
    <p:sldLayoutId id="2147484090" r:id="rId23"/>
    <p:sldLayoutId id="2147484091" r:id="rId24"/>
    <p:sldLayoutId id="2147484092" r:id="rId25"/>
    <p:sldLayoutId id="2147484093" r:id="rId26"/>
    <p:sldLayoutId id="2147484094" r:id="rId27"/>
    <p:sldLayoutId id="2147484095" r:id="rId28"/>
    <p:sldLayoutId id="2147484126" r:id="rId29"/>
    <p:sldLayoutId id="2147484127" r:id="rId30"/>
    <p:sldLayoutId id="2147484128" r:id="rId3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0274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8" r:id="rId1"/>
    <p:sldLayoutId id="2147484099" r:id="rId2"/>
    <p:sldLayoutId id="2147484100" r:id="rId3"/>
    <p:sldLayoutId id="2147484101" r:id="rId4"/>
    <p:sldLayoutId id="2147484102" r:id="rId5"/>
    <p:sldLayoutId id="2147484103" r:id="rId6"/>
    <p:sldLayoutId id="2147484104" r:id="rId7"/>
    <p:sldLayoutId id="2147484105" r:id="rId8"/>
    <p:sldLayoutId id="2147484106" r:id="rId9"/>
    <p:sldLayoutId id="2147484107" r:id="rId10"/>
    <p:sldLayoutId id="2147484108" r:id="rId11"/>
    <p:sldLayoutId id="2147484109" r:id="rId12"/>
    <p:sldLayoutId id="2147484110" r:id="rId13"/>
    <p:sldLayoutId id="2147484111" r:id="rId14"/>
    <p:sldLayoutId id="2147484112" r:id="rId15"/>
    <p:sldLayoutId id="2147484113" r:id="rId16"/>
    <p:sldLayoutId id="2147484114" r:id="rId17"/>
    <p:sldLayoutId id="2147484115" r:id="rId18"/>
    <p:sldLayoutId id="2147484116" r:id="rId19"/>
    <p:sldLayoutId id="2147484117" r:id="rId20"/>
    <p:sldLayoutId id="2147484118" r:id="rId21"/>
    <p:sldLayoutId id="2147484119" r:id="rId22"/>
    <p:sldLayoutId id="2147484120" r:id="rId23"/>
    <p:sldLayoutId id="2147484121" r:id="rId24"/>
    <p:sldLayoutId id="2147484122" r:id="rId25"/>
    <p:sldLayoutId id="2147484123" r:id="rId2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189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378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566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754" algn="l" defTabSz="68419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59" indent="-169859" algn="l" defTabSz="684196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66" indent="-215894" algn="l" defTabSz="684196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789" indent="-169859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25" indent="-169859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61" indent="-169859" algn="l" defTabSz="684196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34" indent="-171441" algn="l" defTabSz="685760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21" indent="-171418" algn="l" defTabSz="685760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160" indent="0" algn="l" defTabSz="685760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81" indent="-171441" algn="l" defTabSz="68576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39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1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98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81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60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42" algn="l" defTabSz="68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33C93-00DA-4524-BE79-6FA21512DB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21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932CC62-E75A-9549-B5DA-86C77A3CD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Cisco Webex Contact Center</a:t>
            </a:r>
            <a:br>
              <a:rPr lang="en-US" sz="4400" dirty="0"/>
            </a:br>
            <a:r>
              <a:rPr lang="en-US" sz="3200" dirty="0"/>
              <a:t>Agent Access</a:t>
            </a:r>
            <a:endParaRPr lang="en-US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AFF4D9C6-4565-4E77-A7F9-3B481A48F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496" y="3796793"/>
            <a:ext cx="8056437" cy="384175"/>
          </a:xfrm>
        </p:spPr>
        <p:txBody>
          <a:bodyPr/>
          <a:lstStyle/>
          <a:p>
            <a:r>
              <a:rPr lang="en-US" dirty="0"/>
              <a:t>Customer Solution Assurance Team</a:t>
            </a:r>
          </a:p>
        </p:txBody>
      </p:sp>
    </p:spTree>
    <p:extLst>
      <p:ext uri="{BB962C8B-B14F-4D97-AF65-F5344CB8AC3E}">
        <p14:creationId xmlns:p14="http://schemas.microsoft.com/office/powerpoint/2010/main" val="2259110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Ring On No Answer status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587E8-8054-44CF-892A-ECAC3069C3E7}"/>
              </a:ext>
            </a:extLst>
          </p:cNvPr>
          <p:cNvSpPr txBox="1"/>
          <p:nvPr/>
        </p:nvSpPr>
        <p:spPr>
          <a:xfrm>
            <a:off x="1335820" y="2926461"/>
            <a:ext cx="624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200" b="1" dirty="0">
                <a:solidFill>
                  <a:srgbClr val="00BCEB"/>
                </a:solidFill>
              </a:rPr>
              <a:t>Common Causes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</a:rPr>
              <a:t>Not Answering the phone when it rings (timer expires – 30 seconds)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rgbClr val="282828"/>
                </a:solidFill>
              </a:rPr>
              <a:t>Forgetting to go to an idle state when</a:t>
            </a:r>
          </a:p>
          <a:p>
            <a:pPr marL="503635" lvl="4" indent="-160735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</a:rPr>
              <a:t>Leaving your desk (restroom break, etc.)</a:t>
            </a:r>
          </a:p>
          <a:p>
            <a:pPr marL="503635" lvl="7" indent="-160735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</a:rPr>
              <a:t>Using phone to make other calls (direct calls, multi-line phones, </a:t>
            </a:r>
            <a:r>
              <a:rPr lang="en-US" sz="1200" dirty="0" err="1">
                <a:solidFill>
                  <a:srgbClr val="282828"/>
                </a:solidFill>
              </a:rPr>
              <a:t>etc</a:t>
            </a:r>
            <a:r>
              <a:rPr lang="en-US" sz="1200" dirty="0">
                <a:solidFill>
                  <a:srgbClr val="282828"/>
                </a:solidFill>
              </a:rPr>
              <a:t>)</a:t>
            </a:r>
          </a:p>
          <a:p>
            <a:pPr marL="214313" indent="-214313" defTabSz="342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282828"/>
                </a:solidFill>
              </a:rPr>
              <a:t>Reachability issues with DN/phone 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B1BF2-454F-4008-B3E3-D8A962CDB0E9}"/>
              </a:ext>
            </a:extLst>
          </p:cNvPr>
          <p:cNvSpPr txBox="1"/>
          <p:nvPr/>
        </p:nvSpPr>
        <p:spPr>
          <a:xfrm>
            <a:off x="5190711" y="1537460"/>
            <a:ext cx="1677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dirty="0">
                <a:solidFill>
                  <a:srgbClr val="E3241B"/>
                </a:solidFill>
                <a:latin typeface="CiscoSansTT ExtraLight"/>
                <a:ea typeface="ＭＳ Ｐゴシック" charset="0"/>
              </a:rPr>
              <a:t>Indicates the system tried to deliver a call but the connection was not established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2A8BA-B3A0-46EA-9F40-7A1F2DA3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27" y="1155679"/>
            <a:ext cx="3429000" cy="1651360"/>
          </a:xfrm>
          <a:prstGeom prst="rect">
            <a:avLst/>
          </a:prstGeom>
          <a:effectLst>
            <a:outerShdw blurRad="88900" dist="38100" dir="2700000" sx="101000" sy="101000" algn="tl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36333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DD1EB8-DAD4-4931-8915-69505AE1E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232" y="458563"/>
            <a:ext cx="3829050" cy="4226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Agent Statistics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109490-5595-4C32-9A74-D5B4FF9D5B9C}"/>
              </a:ext>
            </a:extLst>
          </p:cNvPr>
          <p:cNvSpPr/>
          <p:nvPr/>
        </p:nvSpPr>
        <p:spPr>
          <a:xfrm>
            <a:off x="3341045" y="1371600"/>
            <a:ext cx="457200" cy="400050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542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C940E9-F6F8-4706-AE6C-4B5FBE19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341710"/>
            <a:ext cx="6259116" cy="731044"/>
          </a:xfrm>
        </p:spPr>
        <p:txBody>
          <a:bodyPr/>
          <a:lstStyle/>
          <a:p>
            <a:r>
              <a:rPr lang="en-US" dirty="0"/>
              <a:t>Agent Statistics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B993E16-6AC8-4EE1-8760-8920B0DA828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B86B0-02F7-468F-A3C1-1A427F133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934420"/>
            <a:ext cx="6858000" cy="32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0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Built In Help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2AA6F6-9B58-4669-AF31-67AAFCCC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629" y="1118051"/>
            <a:ext cx="6560742" cy="304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366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E40D1-05AC-4F0F-9D70-F8332E1874A5}"/>
              </a:ext>
            </a:extLst>
          </p:cNvPr>
          <p:cNvSpPr txBox="1"/>
          <p:nvPr/>
        </p:nvSpPr>
        <p:spPr>
          <a:xfrm>
            <a:off x="1604103" y="1516435"/>
            <a:ext cx="235933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050" dirty="0">
                <a:solidFill>
                  <a:srgbClr val="282828"/>
                </a:solidFill>
                <a:latin typeface="CiscoSansTT ExtraLight"/>
              </a:rPr>
              <a:t>When an agent has finished a shift or needs to sign-out from the contact center for any other reason (like to change phone numbers), they can select their avatar bubble in the top-right, and then “Sign Out”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117B399-BD34-460F-9B58-8A1A08905511}"/>
              </a:ext>
            </a:extLst>
          </p:cNvPr>
          <p:cNvSpPr txBox="1">
            <a:spLocks/>
          </p:cNvSpPr>
          <p:nvPr/>
        </p:nvSpPr>
        <p:spPr>
          <a:xfrm>
            <a:off x="1580943" y="890074"/>
            <a:ext cx="4788599" cy="396479"/>
          </a:xfrm>
          <a:prstGeom prst="rect">
            <a:avLst/>
          </a:prstGeom>
        </p:spPr>
        <p:txBody>
          <a:bodyPr/>
          <a:lstStyle>
            <a:lvl1pPr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2800" b="0" i="0" u="none" kern="1200" dirty="0">
                <a:solidFill>
                  <a:schemeClr val="tx2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189"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378"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566"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754" algn="l" defTabSz="68419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100" dirty="0">
                <a:solidFill>
                  <a:srgbClr val="005073"/>
                </a:solidFill>
                <a:latin typeface="CiscoSansTT ExtraLight"/>
              </a:rPr>
              <a:t>Sign Out</a:t>
            </a:r>
            <a:endParaRPr lang="en-US" sz="2400" dirty="0">
              <a:solidFill>
                <a:srgbClr val="005073"/>
              </a:solidFill>
              <a:latin typeface="CiscoSansTT ExtraLigh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7612B-DC5E-4BB6-A127-F70A2CF4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742950"/>
            <a:ext cx="2978944" cy="138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77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Procedures to Remember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Agents must be provided with </a:t>
            </a:r>
            <a:r>
              <a:rPr lang="en-US" dirty="0" err="1"/>
              <a:t>url</a:t>
            </a:r>
            <a:r>
              <a:rPr lang="en-US" dirty="0"/>
              <a:t> and login information (check email for initial credentials)</a:t>
            </a:r>
          </a:p>
          <a:p>
            <a:r>
              <a:rPr lang="en-US" dirty="0"/>
              <a:t>Agents must know phone number </a:t>
            </a:r>
            <a:r>
              <a:rPr lang="en-US" u="sng" dirty="0"/>
              <a:t>where they are sitting </a:t>
            </a:r>
          </a:p>
          <a:p>
            <a:r>
              <a:rPr lang="en-US" dirty="0"/>
              <a:t>Phone numbers should be entered as numeric only (no dashes)</a:t>
            </a:r>
          </a:p>
          <a:p>
            <a:r>
              <a:rPr lang="en-US" dirty="0"/>
              <a:t>Agent use of Idle state</a:t>
            </a:r>
          </a:p>
          <a:p>
            <a:pPr lvl="1"/>
            <a:r>
              <a:rPr lang="en-US" sz="135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before leaving their desk</a:t>
            </a:r>
          </a:p>
          <a:p>
            <a:pPr lvl="1"/>
            <a:r>
              <a:rPr lang="en-US" sz="135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before placing outbound calls</a:t>
            </a:r>
          </a:p>
          <a:p>
            <a:pPr lvl="1"/>
            <a:r>
              <a:rPr lang="en-US" sz="1350" dirty="0">
                <a:latin typeface="CiscoSansTT ExtraLight" panose="020B0303020201020303" pitchFamily="34" charset="0"/>
                <a:cs typeface="CiscoSansTT ExtraLight" panose="020B0303020201020303" pitchFamily="34" charset="0"/>
              </a:rPr>
              <a:t>when taking non-call center calls (direct calls; multi-line phones, etc.)</a:t>
            </a:r>
          </a:p>
          <a:p>
            <a:r>
              <a:rPr lang="en-US" sz="1650" dirty="0"/>
              <a:t>Log-out – need to log out at the end of your work session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ctr">
              <a:spcBef>
                <a:spcPts val="0"/>
              </a:spcBef>
              <a:buSzPct val="25000"/>
            </a:pPr>
            <a:fld id="{00000000-1234-1234-1234-123412341234}" type="slidenum">
              <a:rPr lang="en-US" sz="750">
                <a:solidFill>
                  <a:srgbClr val="888888"/>
                </a:solidFill>
                <a:ea typeface="Arial"/>
                <a:sym typeface="Arial"/>
              </a:rPr>
              <a:pPr algn="ctr">
                <a:spcBef>
                  <a:spcPts val="0"/>
                </a:spcBef>
                <a:buSzPct val="25000"/>
              </a:pPr>
              <a:t>15</a:t>
            </a:fld>
            <a:endParaRPr lang="en-US" sz="750" dirty="0">
              <a:solidFill>
                <a:srgbClr val="888888"/>
              </a:solidFill>
              <a:ea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54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294967295"/>
          </p:nvPr>
        </p:nvSpPr>
        <p:spPr>
          <a:xfrm>
            <a:off x="1143000" y="4788694"/>
            <a:ext cx="404813" cy="273844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buSzPct val="25000"/>
            </a:pPr>
            <a:fld id="{00000000-1234-1234-1234-123412341234}" type="slidenum">
              <a:rPr lang="en-US" sz="750">
                <a:solidFill>
                  <a:srgbClr val="888888"/>
                </a:solidFill>
                <a:latin typeface="CiscoSansTT ExtraLight" panose="020B0303020201020303" pitchFamily="34" charset="0"/>
                <a:ea typeface="Arial"/>
                <a:cs typeface="CiscoSansTT ExtraLight" panose="020B0303020201020303" pitchFamily="34" charset="0"/>
                <a:sym typeface="Arial"/>
              </a:rPr>
              <a:pPr algn="ctr">
                <a:spcBef>
                  <a:spcPts val="0"/>
                </a:spcBef>
                <a:buSzPct val="25000"/>
              </a:pPr>
              <a:t>16</a:t>
            </a:fld>
            <a:endParaRPr lang="en-US" sz="750" dirty="0">
              <a:solidFill>
                <a:srgbClr val="888888"/>
              </a:solidFill>
              <a:latin typeface="CiscoSansTT ExtraLight" panose="020B0303020201020303" pitchFamily="34" charset="0"/>
              <a:ea typeface="Arial"/>
              <a:cs typeface="CiscoSansTT ExtraLight" panose="020B03030202010203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1477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15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1EAC-EAB0-D045-B18E-7250733D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EEE7B-FEED-DF4E-8467-3086FECAFC75}"/>
              </a:ext>
            </a:extLst>
          </p:cNvPr>
          <p:cNvSpPr txBox="1"/>
          <p:nvPr/>
        </p:nvSpPr>
        <p:spPr>
          <a:xfrm>
            <a:off x="4780305" y="1094422"/>
            <a:ext cx="4363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Agent 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Take inbound 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Agent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Agent Desktop Control and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Call Hold, Consult and Transfer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Outbound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Agent Personal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Help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082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3CD3F5-FF1F-0246-9D25-05EE6AAE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Agent Desktop</a:t>
            </a:r>
            <a:br>
              <a:rPr lang="en-US" sz="2600" dirty="0"/>
            </a:br>
            <a:r>
              <a:rPr lang="en-US" sz="2000" dirty="0">
                <a:solidFill>
                  <a:schemeClr val="accent1"/>
                </a:solidFill>
              </a:rPr>
              <a:t>Accessed by Agent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15841-1F30-2F49-B5E6-862BADE87BCA}"/>
              </a:ext>
            </a:extLst>
          </p:cNvPr>
          <p:cNvSpPr txBox="1"/>
          <p:nvPr/>
        </p:nvSpPr>
        <p:spPr>
          <a:xfrm>
            <a:off x="709567" y="1073150"/>
            <a:ext cx="68652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+mn-lt"/>
              </a:rPr>
              <a:t>Login to the URL - &lt;Replace with your </a:t>
            </a:r>
            <a:r>
              <a:rPr lang="en-US" sz="900" b="1" dirty="0" err="1">
                <a:latin typeface="+mn-lt"/>
              </a:rPr>
              <a:t>AppCenter</a:t>
            </a:r>
            <a:r>
              <a:rPr lang="en-US" sz="900" b="1" dirty="0">
                <a:latin typeface="+mn-lt"/>
              </a:rPr>
              <a:t> URL&gt;using agent credentials</a:t>
            </a:r>
          </a:p>
          <a:p>
            <a:pPr lvl="1"/>
            <a:r>
              <a:rPr lang="fr-FR" sz="900" dirty="0"/>
              <a:t>		Agent Desktop </a:t>
            </a:r>
            <a:r>
              <a:rPr lang="fr-FR" sz="900" dirty="0" err="1"/>
              <a:t>UrL</a:t>
            </a:r>
            <a:r>
              <a:rPr lang="fr-FR" sz="900" dirty="0"/>
              <a:t> US: </a:t>
            </a:r>
            <a:r>
              <a:rPr lang="fr-FR" sz="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https://desktop.wxcc-us1.cisco.com</a:t>
            </a:r>
            <a:br>
              <a:rPr lang="fr-FR" sz="900" dirty="0"/>
            </a:br>
            <a:endParaRPr lang="en-IN" sz="900" dirty="0"/>
          </a:p>
          <a:p>
            <a:pPr lvl="1"/>
            <a:endParaRPr lang="en-US" sz="900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marL="0" indent="0">
              <a:buNone/>
            </a:pPr>
            <a:endParaRPr lang="en-US" sz="900" b="1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marL="0" indent="0">
              <a:buNone/>
            </a:pPr>
            <a:endParaRPr lang="en-US" sz="900" b="1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marL="0" indent="0">
              <a:buNone/>
            </a:pPr>
            <a:endParaRPr lang="en-US" sz="900" b="1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marL="0" indent="0">
              <a:buNone/>
            </a:pPr>
            <a:endParaRPr lang="en-US" sz="900" b="1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marL="0" indent="0">
              <a:buNone/>
            </a:pPr>
            <a:endParaRPr lang="en-US" sz="900" dirty="0">
              <a:latin typeface="CiscoSansTT ExtraLight" panose="020B0303020201020303" pitchFamily="34" charset="0"/>
              <a:cs typeface="CiscoSansTT ExtraLight" panose="020B0303020201020303" pitchFamily="34" charset="0"/>
            </a:endParaRPr>
          </a:p>
          <a:p>
            <a:pPr algn="ctr"/>
            <a:r>
              <a:rPr lang="en-US" sz="900" b="1" dirty="0">
                <a:latin typeface="+mn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A6862-2FA4-B644-8D56-8408446830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2" b="1"/>
          <a:stretch/>
        </p:blipFill>
        <p:spPr>
          <a:xfrm>
            <a:off x="794488" y="1386839"/>
            <a:ext cx="6773034" cy="3304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817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3CD3F5-FF1F-0246-9D25-05EE6AAE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Agent Desktop</a:t>
            </a:r>
            <a:br>
              <a:rPr lang="en-US" sz="2600" dirty="0"/>
            </a:br>
            <a:r>
              <a:rPr lang="en-US" sz="2000" dirty="0">
                <a:solidFill>
                  <a:schemeClr val="accent1"/>
                </a:solidFill>
              </a:rPr>
              <a:t>Accessed by Agent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15841-1F30-2F49-B5E6-862BADE87BCA}"/>
              </a:ext>
            </a:extLst>
          </p:cNvPr>
          <p:cNvSpPr txBox="1"/>
          <p:nvPr/>
        </p:nvSpPr>
        <p:spPr>
          <a:xfrm>
            <a:off x="266444" y="1075236"/>
            <a:ext cx="8675989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000" b="1" dirty="0">
                <a:latin typeface="+mn-lt"/>
                <a:ea typeface="ＭＳ Ｐゴシック"/>
              </a:rPr>
              <a:t>Enter a DN, Select a Team and Save changes.  The DN is the Dialed Number where the agent can be reached for voice interactions.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E9AB33-1565-B94D-AEC4-E942EEEE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0842"/>
            <a:ext cx="9144000" cy="34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9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3CD3F5-FF1F-0246-9D25-05EE6AAEB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Agent Desktop</a:t>
            </a:r>
            <a:br>
              <a:rPr lang="en-US" sz="4400" dirty="0"/>
            </a:br>
            <a:r>
              <a:rPr lang="en-US" sz="2000" dirty="0">
                <a:solidFill>
                  <a:schemeClr val="accent1"/>
                </a:solidFill>
              </a:rPr>
              <a:t>Accessed by Agent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EFDEC-CEFF-C84C-B3D8-8E9B45BB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61" y="1073150"/>
            <a:ext cx="7165261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9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03CD3F5-FF1F-0246-9D25-05EE6AAE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442" y="194059"/>
            <a:ext cx="6259116" cy="731837"/>
          </a:xfrm>
        </p:spPr>
        <p:txBody>
          <a:bodyPr/>
          <a:lstStyle/>
          <a:p>
            <a:r>
              <a:rPr lang="en-US" sz="1950" dirty="0"/>
              <a:t>Agent Desktop</a:t>
            </a:r>
            <a:br>
              <a:rPr lang="en-US" sz="3300" dirty="0"/>
            </a:b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15841-1F30-2F49-B5E6-862BADE87BCA}"/>
              </a:ext>
            </a:extLst>
          </p:cNvPr>
          <p:cNvSpPr txBox="1"/>
          <p:nvPr/>
        </p:nvSpPr>
        <p:spPr>
          <a:xfrm>
            <a:off x="1853243" y="810480"/>
            <a:ext cx="46374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US" sz="1050" b="1" dirty="0">
                <a:solidFill>
                  <a:srgbClr val="282828"/>
                </a:solidFill>
                <a:latin typeface="CiscoSansTT ExtraLight"/>
              </a:rPr>
              <a:t>Set status to ‘Available’ state to receive interactions (calls) from the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AA10B1-F052-4221-95C7-1DAF0092F98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1073151"/>
            <a:ext cx="6057900" cy="3670299"/>
          </a:xfrm>
          <a:prstGeom prst="rect">
            <a:avLst/>
          </a:prstGeom>
          <a:effectLst>
            <a:outerShdw blurRad="88900" dist="38100" dir="2700000" sx="101000" sy="101000" algn="tl" rotWithShape="0">
              <a:prstClr val="black">
                <a:alpha val="17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B02BC9-7DD2-49C3-8AEA-C224358D6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66" y="3033877"/>
            <a:ext cx="2385029" cy="726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EC7F5A-BE01-4AAA-9D44-1F621263B112}"/>
              </a:ext>
            </a:extLst>
          </p:cNvPr>
          <p:cNvCxnSpPr/>
          <p:nvPr/>
        </p:nvCxnSpPr>
        <p:spPr>
          <a:xfrm>
            <a:off x="6591952" y="1841333"/>
            <a:ext cx="1138490" cy="113523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B85987-935A-4E80-83B9-6751628207AB}"/>
              </a:ext>
            </a:extLst>
          </p:cNvPr>
          <p:cNvCxnSpPr>
            <a:cxnSpLocks/>
          </p:cNvCxnSpPr>
          <p:nvPr/>
        </p:nvCxnSpPr>
        <p:spPr>
          <a:xfrm>
            <a:off x="5370149" y="2810347"/>
            <a:ext cx="62474" cy="194875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71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8FD3-CE22-4CE4-9A91-D44D2044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2"/>
                </a:solidFill>
              </a:rPr>
              <a:t>Receiving an Incoming Call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F973C-F7EE-4FB4-9496-673FBB388D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871635"/>
            <a:ext cx="6800850" cy="3814665"/>
          </a:xfrm>
          <a:prstGeom prst="rect">
            <a:avLst/>
          </a:prstGeom>
          <a:effectLst>
            <a:outerShdw blurRad="88900" dist="38100" dir="2700000" sx="101000" sy="101000" algn="tl" rotWithShape="0">
              <a:prstClr val="black">
                <a:alpha val="1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92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5AA05A7-E5F1-4DBB-AF01-E106C4D0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590551"/>
            <a:ext cx="6858000" cy="3095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Window Controls and Indicators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FDFD89-FA42-4C2F-A3D3-3E111E24DB84}"/>
              </a:ext>
            </a:extLst>
          </p:cNvPr>
          <p:cNvSpPr/>
          <p:nvPr/>
        </p:nvSpPr>
        <p:spPr>
          <a:xfrm>
            <a:off x="4743450" y="2308822"/>
            <a:ext cx="2686050" cy="267910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b="1" dirty="0"/>
              <a:t>Controls are available in the call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Hold</a:t>
            </a:r>
            <a:r>
              <a:rPr lang="en-US" sz="1050" dirty="0"/>
              <a:t> will place the caller on hold and they will hear music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Consult</a:t>
            </a:r>
            <a:r>
              <a:rPr lang="en-US" sz="1050" dirty="0"/>
              <a:t> will do a consult transfer allowing you to consult with the person you are transferring TO before connecting the end customer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Transfer</a:t>
            </a:r>
            <a:r>
              <a:rPr lang="en-US" sz="1050" dirty="0"/>
              <a:t> will do a blind transfer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Conference</a:t>
            </a:r>
            <a:r>
              <a:rPr lang="en-US" sz="1050" dirty="0"/>
              <a:t> (if enabled) will conference several on the same call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Pause Recording </a:t>
            </a:r>
            <a:r>
              <a:rPr lang="en-US" sz="1050" dirty="0"/>
              <a:t>will pause recording for a few seconds to allow prevention of sensitive information being recorded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050" b="1" dirty="0"/>
              <a:t>End</a:t>
            </a:r>
            <a:r>
              <a:rPr lang="en-US" sz="1050" dirty="0"/>
              <a:t> call will hang up and put you in Wrap-Up</a:t>
            </a:r>
          </a:p>
        </p:txBody>
      </p:sp>
    </p:spTree>
    <p:extLst>
      <p:ext uri="{BB962C8B-B14F-4D97-AF65-F5344CB8AC3E}">
        <p14:creationId xmlns:p14="http://schemas.microsoft.com/office/powerpoint/2010/main" val="337257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3441-812C-4FD5-91FE-1D87F49B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Outbound Call in Progress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449DC-7ADF-420A-A9A2-1185793CC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685800"/>
            <a:ext cx="6858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633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Blue theme 2015 16x9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2017 Cisco Template" id="{F7107EB4-E9A2-8840-B849-87FB4ABE4B36}" vid="{7B5B1537-4868-5B4C-816B-A8CDC8C81791}"/>
    </a:ext>
  </a:extLst>
</a:theme>
</file>

<file path=ppt/theme/theme2.xml><?xml version="1.0" encoding="utf-8"?>
<a:theme xmlns:a="http://schemas.openxmlformats.org/drawingml/2006/main" name="1_Default Theme">
  <a:themeElements>
    <a:clrScheme name="Cisco Core Colors_2019_dark">
      <a:dk1>
        <a:srgbClr val="FFFFFF"/>
      </a:dk1>
      <a:lt1>
        <a:srgbClr val="0D274D"/>
      </a:lt1>
      <a:dk2>
        <a:srgbClr val="00BCEB"/>
      </a:dk2>
      <a:lt2>
        <a:srgbClr val="0D274D"/>
      </a:lt2>
      <a:accent1>
        <a:srgbClr val="00BCEB"/>
      </a:accent1>
      <a:accent2>
        <a:srgbClr val="6EBE4A"/>
      </a:accent2>
      <a:accent3>
        <a:srgbClr val="B4E2F6"/>
      </a:accent3>
      <a:accent4>
        <a:srgbClr val="9E9EA2"/>
      </a:accent4>
      <a:accent5>
        <a:srgbClr val="FBAB18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902B03DA-DDB5-490A-BABA-D48D29DCC33E}" vid="{2C8F3E6F-CB8C-4F57-869D-A89362EDC0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4E052F86350443B15EC8F16EC52179" ma:contentTypeVersion="8" ma:contentTypeDescription="Create a new document." ma:contentTypeScope="" ma:versionID="098261c6c66b0e98c06cceff604ceadb">
  <xsd:schema xmlns:xsd="http://www.w3.org/2001/XMLSchema" xmlns:xs="http://www.w3.org/2001/XMLSchema" xmlns:p="http://schemas.microsoft.com/office/2006/metadata/properties" xmlns:ns2="c1e2781c-0cc7-4d9a-88cf-5f2f7b835c92" xmlns:ns3="8b3003e9-a29a-4ed7-9872-e02ffe87e61b" targetNamespace="http://schemas.microsoft.com/office/2006/metadata/properties" ma:root="true" ma:fieldsID="d6499694354d2305213892264de5bb47" ns2:_="" ns3:_="">
    <xsd:import namespace="c1e2781c-0cc7-4d9a-88cf-5f2f7b835c92"/>
    <xsd:import namespace="8b3003e9-a29a-4ed7-9872-e02ffe87e6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e2781c-0cc7-4d9a-88cf-5f2f7b835c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003e9-a29a-4ed7-9872-e02ffe87e61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EAC78C-7804-468C-8E50-F87B6308A8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46D74-66B4-4ADF-ABD9-CEE8A409D2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e2781c-0cc7-4d9a-88cf-5f2f7b835c92"/>
    <ds:schemaRef ds:uri="8b3003e9-a29a-4ed7-9872-e02ffe87e6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E39613-EE65-49FD-A17B-A1DB5BB1FF64}">
  <ds:schemaRefs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8b3003e9-a29a-4ed7-9872-e02ffe87e61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1e2781c-0cc7-4d9a-88cf-5f2f7b835c9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126819</TotalTime>
  <Words>536</Words>
  <Application>Microsoft Macintosh PowerPoint</Application>
  <PresentationFormat>On-screen Show (16:9)</PresentationFormat>
  <Paragraphs>78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CiscoSansTT ExtraLight</vt:lpstr>
      <vt:lpstr>1_Blue theme 2015 16x9</vt:lpstr>
      <vt:lpstr>1_Default Theme</vt:lpstr>
      <vt:lpstr>Cisco Webex Contact Center Agent Access</vt:lpstr>
      <vt:lpstr>Agent Agenda</vt:lpstr>
      <vt:lpstr>Agent Desktop Accessed by Agent</vt:lpstr>
      <vt:lpstr>Agent Desktop Accessed by Agent</vt:lpstr>
      <vt:lpstr>Agent Desktop Accessed by Agent</vt:lpstr>
      <vt:lpstr>Agent Desktop </vt:lpstr>
      <vt:lpstr>Receiving an Incoming Call</vt:lpstr>
      <vt:lpstr>Window Controls and Indicators</vt:lpstr>
      <vt:lpstr>Outbound Call in Progress</vt:lpstr>
      <vt:lpstr>Ring On No Answer status</vt:lpstr>
      <vt:lpstr>Agent Statistics</vt:lpstr>
      <vt:lpstr>Agent Statistics</vt:lpstr>
      <vt:lpstr>Built In Help</vt:lpstr>
      <vt:lpstr>PowerPoint Presentation</vt:lpstr>
      <vt:lpstr>Operational Procedures to Remember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Cisco Webex Contact Center Agent Access</dc:title>
  <dc:creator>Praveen Sinha</dc:creator>
  <cp:lastModifiedBy>Krishna Tyagi (ktyagi)</cp:lastModifiedBy>
  <cp:revision>614</cp:revision>
  <cp:lastPrinted>2018-01-19T09:46:28Z</cp:lastPrinted>
  <dcterms:created xsi:type="dcterms:W3CDTF">2018-01-19T06:51:10Z</dcterms:created>
  <dcterms:modified xsi:type="dcterms:W3CDTF">2021-07-10T00:11:31Z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0x010100EF4E052F86350443B15EC8F16EC52179</vt:lpwstr>
  </property>
  <property fmtid="{D5CDD505-2E9C-101B-9397-08002B2CF9AE}" pid="3" name="Order">
    <vt:r8>16200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