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332" r:id="rId5"/>
    <p:sldId id="333" r:id="rId6"/>
  </p:sldIdLst>
  <p:sldSz cx="24384000" cy="13716000"/>
  <p:notesSz cx="6858000" cy="9144000"/>
  <p:embeddedFontLst>
    <p:embeddedFont>
      <p:font typeface="OCRB" panose="020B0609020202020204" pitchFamily="49" charset="0"/>
      <p:regular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Open Sans ExtraBold" panose="020B0906030804020204" pitchFamily="34" charset="0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italic r:id="rId17"/>
    </p:embeddedFont>
    <p:embeddedFont>
      <p:font typeface="Open Sans Semibold" panose="020B0706030804020204" pitchFamily="34" charset="0"/>
      <p:regular r:id="rId18"/>
      <p:bold r:id="rId19"/>
      <p:italic r:id="rId20"/>
      <p:boldItalic r:id="rId21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F93"/>
    <a:srgbClr val="5E5E5E"/>
    <a:srgbClr val="F5AF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Gaya Tema 1 - Akse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5097" autoAdjust="0"/>
  </p:normalViewPr>
  <p:slideViewPr>
    <p:cSldViewPr snapToGrid="0" snapToObjects="1">
      <p:cViewPr varScale="1">
        <p:scale>
          <a:sx n="37" d="100"/>
          <a:sy n="37" d="100"/>
        </p:scale>
        <p:origin x="77" y="20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Open Sans Light" pitchFamily="2" charset="0"/>
        <a:ea typeface="Open Sans Light" pitchFamily="2" charset="0"/>
        <a:cs typeface="Open Sans Light" pitchFamily="2" charset="0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sv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 Slide-01.jpg" descr="BG Slide-01.jpg">
            <a:extLst>
              <a:ext uri="{FF2B5EF4-FFF2-40B4-BE49-F238E27FC236}">
                <a16:creationId xmlns:a16="http://schemas.microsoft.com/office/drawing/2014/main" id="{2AB02847-5A77-D04F-9022-6161AA94A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2610CD5C-942F-BF48-875B-42FFCE146C9A}"/>
              </a:ext>
            </a:extLst>
          </p:cNvPr>
          <p:cNvSpPr/>
          <p:nvPr userDrawn="1"/>
        </p:nvSpPr>
        <p:spPr>
          <a:xfrm>
            <a:off x="11684000" y="1060855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11684000" y="1060855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3" name="Body Level One…">
            <a:extLst>
              <a:ext uri="{FF2B5EF4-FFF2-40B4-BE49-F238E27FC236}">
                <a16:creationId xmlns:a16="http://schemas.microsoft.com/office/drawing/2014/main" id="{DC9E4D2B-1303-D647-ADF8-BD63A36C3CA0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6754848"/>
            <a:ext cx="21971001" cy="190500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kumimoji="0" sz="5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rPr dirty="0"/>
              <a:t>Presentation Subtitle</a:t>
            </a:r>
          </a:p>
          <a:p>
            <a:pPr lvl="4"/>
            <a:endParaRPr dirty="0"/>
          </a:p>
        </p:txBody>
      </p:sp>
      <p:sp>
        <p:nvSpPr>
          <p:cNvPr id="24" name="Presentation Title">
            <a:extLst>
              <a:ext uri="{FF2B5EF4-FFF2-40B4-BE49-F238E27FC236}">
                <a16:creationId xmlns:a16="http://schemas.microsoft.com/office/drawing/2014/main" id="{1323A2FB-C06C-AA47-AA40-00FC9E490C6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39178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12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 dirty="0"/>
              <a:t>Presentation</a:t>
            </a:r>
            <a:r>
              <a:rPr dirty="0"/>
              <a:t> </a:t>
            </a:r>
            <a:r>
              <a:rPr lang="en-US" dirty="0"/>
              <a:t>Title</a:t>
            </a:r>
            <a:endParaRPr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6474C2C-5958-6F6B-1482-E67DED339D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58192" y="11538583"/>
            <a:ext cx="4212692" cy="745888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lang="en-US" dirty="0"/>
              <a:t>Type your name</a:t>
            </a:r>
          </a:p>
        </p:txBody>
      </p:sp>
      <p:sp>
        <p:nvSpPr>
          <p:cNvPr id="4" name="UNIVERSITAS BINA NUSANTARA">
            <a:extLst>
              <a:ext uri="{FF2B5EF4-FFF2-40B4-BE49-F238E27FC236}">
                <a16:creationId xmlns:a16="http://schemas.microsoft.com/office/drawing/2014/main" id="{5DC7F27E-9CB9-099F-4DA7-367C6ADB411B}"/>
              </a:ext>
            </a:extLst>
          </p:cNvPr>
          <p:cNvSpPr txBox="1"/>
          <p:nvPr userDrawn="1"/>
        </p:nvSpPr>
        <p:spPr>
          <a:xfrm>
            <a:off x="10058192" y="11100823"/>
            <a:ext cx="4212692" cy="35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82153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lang="en-US" sz="2800" dirty="0"/>
              <a:t>SUBJECT MATTER EXPERT</a:t>
            </a:r>
            <a:endParaRPr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2B8CD-2B60-168D-460C-3FFD38B69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09027" y="758208"/>
            <a:ext cx="2698754" cy="1143002"/>
          </a:xfrm>
          <a:prstGeom prst="rect">
            <a:avLst/>
          </a:prstGeom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9A49E29-524D-6392-0485-9DF63C0D6D3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941248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3B0134B8-92DD-5A47-83ED-ED2B1DC0A2FA}"/>
              </a:ext>
            </a:extLst>
          </p:cNvPr>
          <p:cNvSpPr/>
          <p:nvPr userDrawn="1"/>
        </p:nvSpPr>
        <p:spPr>
          <a:xfrm>
            <a:off x="-56844" y="-25400"/>
            <a:ext cx="24497688" cy="13766800"/>
          </a:xfrm>
          <a:prstGeom prst="rect">
            <a:avLst/>
          </a:prstGeom>
          <a:gradFill>
            <a:gsLst>
              <a:gs pos="0">
                <a:srgbClr val="797979"/>
              </a:gs>
              <a:gs pos="100000">
                <a:srgbClr val="A9A9A9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3EC82-39FF-16C4-642C-2070D4989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479D2E17-CD2E-3750-65DE-315E0C44F5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7946358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0CE21BA8-841F-EE46-90AB-358900DBBA45}"/>
              </a:ext>
            </a:extLst>
          </p:cNvPr>
          <p:cNvSpPr/>
          <p:nvPr userDrawn="1"/>
        </p:nvSpPr>
        <p:spPr>
          <a:xfrm>
            <a:off x="0" y="2363008"/>
            <a:ext cx="24384000" cy="11436178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6AB40C6-E41E-9F54-5391-1B969D0CD911}"/>
              </a:ext>
            </a:extLst>
          </p:cNvPr>
          <p:cNvSpPr/>
          <p:nvPr userDrawn="1"/>
        </p:nvSpPr>
        <p:spPr>
          <a:xfrm>
            <a:off x="6181816" y="4686855"/>
            <a:ext cx="15362340" cy="18000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0221CE-1DAF-B881-9928-5F7152658A68}"/>
              </a:ext>
            </a:extLst>
          </p:cNvPr>
          <p:cNvSpPr/>
          <p:nvPr userDrawn="1"/>
        </p:nvSpPr>
        <p:spPr>
          <a:xfrm>
            <a:off x="2167377" y="4686855"/>
            <a:ext cx="4545657" cy="18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769ADC5F-7856-93FC-73B6-D0FD6CF171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51814" y="4995800"/>
            <a:ext cx="13796177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00A99FD3-8026-DED8-6415-E6F86A722F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54063" y="4995800"/>
            <a:ext cx="3372284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47E1DC-6698-D91F-6E0F-EE6AA5A0EE44}"/>
              </a:ext>
            </a:extLst>
          </p:cNvPr>
          <p:cNvSpPr/>
          <p:nvPr userDrawn="1"/>
        </p:nvSpPr>
        <p:spPr>
          <a:xfrm>
            <a:off x="6181816" y="7440664"/>
            <a:ext cx="15362340" cy="18000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546BDD-E691-E2BA-47E5-B549A7229C89}"/>
              </a:ext>
            </a:extLst>
          </p:cNvPr>
          <p:cNvSpPr/>
          <p:nvPr userDrawn="1"/>
        </p:nvSpPr>
        <p:spPr>
          <a:xfrm>
            <a:off x="2167377" y="7440664"/>
            <a:ext cx="4545657" cy="18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60AF2BE-EDAA-B7C2-8580-AB1ACF70EF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51814" y="7749609"/>
            <a:ext cx="13796177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EC36AFE-3A01-B3EC-7E28-B8F97B9003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54063" y="7749609"/>
            <a:ext cx="3372284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E84B4FD-950C-7E7E-B32E-0106A01D53C4}"/>
              </a:ext>
            </a:extLst>
          </p:cNvPr>
          <p:cNvSpPr/>
          <p:nvPr userDrawn="1"/>
        </p:nvSpPr>
        <p:spPr>
          <a:xfrm>
            <a:off x="6181816" y="10194473"/>
            <a:ext cx="15362340" cy="18000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B266147-1D67-88E4-9FE7-F833346E464A}"/>
              </a:ext>
            </a:extLst>
          </p:cNvPr>
          <p:cNvSpPr/>
          <p:nvPr userDrawn="1"/>
        </p:nvSpPr>
        <p:spPr>
          <a:xfrm>
            <a:off x="2167377" y="10194473"/>
            <a:ext cx="4545657" cy="18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248EF39-489B-0AB6-1C39-97964F6585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51814" y="10503418"/>
            <a:ext cx="13796177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37917F2-61C0-8B23-0D87-2AA3EEB837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54063" y="10503418"/>
            <a:ext cx="3372284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3F0C4EB7-81AE-6D10-33F3-83A99AC2F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2058"/>
            <a:ext cx="14715569" cy="510281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43113C8-679B-440C-38CF-27CC1A6FF3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rgbClr val="424242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47DDD-26C7-6643-F78E-7D846EE61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4" name="Group">
            <a:extLst>
              <a:ext uri="{FF2B5EF4-FFF2-40B4-BE49-F238E27FC236}">
                <a16:creationId xmlns:a16="http://schemas.microsoft.com/office/drawing/2014/main" id="{7ECEA5DF-6E18-3A6E-8D5B-83F815F6641C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7091168A-CF21-90B0-E317-4D5837F67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Image" descr="Image">
              <a:extLst>
                <a:ext uri="{FF2B5EF4-FFF2-40B4-BE49-F238E27FC236}">
                  <a16:creationId xmlns:a16="http://schemas.microsoft.com/office/drawing/2014/main" id="{66F1D347-8887-50E1-404D-81CA8EA95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Image" descr="Image">
              <a:extLst>
                <a:ext uri="{FF2B5EF4-FFF2-40B4-BE49-F238E27FC236}">
                  <a16:creationId xmlns:a16="http://schemas.microsoft.com/office/drawing/2014/main" id="{31815DE4-517D-1DFD-DEB0-EFAEBDA0E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9810271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>
            <a:extLst>
              <a:ext uri="{FF2B5EF4-FFF2-40B4-BE49-F238E27FC236}">
                <a16:creationId xmlns:a16="http://schemas.microsoft.com/office/drawing/2014/main" id="{5B500D99-BCA8-5A47-AC2D-7A5DFB585C9A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104" name="Content Placeholder 7">
            <a:extLst>
              <a:ext uri="{FF2B5EF4-FFF2-40B4-BE49-F238E27FC236}">
                <a16:creationId xmlns:a16="http://schemas.microsoft.com/office/drawing/2014/main" id="{A238D5AC-1068-5240-9AFA-91BA1250D9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86930" y="5334432"/>
            <a:ext cx="13714940" cy="4522264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890588" indent="-280988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470025" indent="-250825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2138363" indent="-309563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717800" indent="-279400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99AE5-3E66-BB3F-4028-3D48CC9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5" name="Group">
            <a:extLst>
              <a:ext uri="{FF2B5EF4-FFF2-40B4-BE49-F238E27FC236}">
                <a16:creationId xmlns:a16="http://schemas.microsoft.com/office/drawing/2014/main" id="{394FDA65-5E81-1098-0941-1FB18BED14DD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38BA09D8-F8B2-19A8-B70A-1A73ACE24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C8189981-CA8D-3F41-4C71-452D07E52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F2CA1978-1D7F-9FBC-1610-A6CA7FFAA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340510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D2A636C9-947E-150D-EB07-22919761FA60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C2D7F5C-BD73-5445-9E3A-82A31E22F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67377" y="9337350"/>
            <a:ext cx="4759266" cy="231550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5FCA52D-C087-3347-A5F3-54D623B211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342" y="9337350"/>
            <a:ext cx="4759266" cy="231550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4A212B9-DBD9-E746-BAFB-9234B89096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643307" y="9337350"/>
            <a:ext cx="4759266" cy="231550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3A552A97-F867-374E-B40D-BD84D80804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67377" y="4297293"/>
            <a:ext cx="4759266" cy="417234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DB283EA2-01A0-334D-8038-2E3190C1B2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05342" y="4297293"/>
            <a:ext cx="4759266" cy="417234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B5710E30-F50B-2E47-A284-AB9A73F6AB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643307" y="4297293"/>
            <a:ext cx="4759266" cy="417234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8984F-75C1-9D5B-FF38-2151D7714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6" name="Group">
            <a:extLst>
              <a:ext uri="{FF2B5EF4-FFF2-40B4-BE49-F238E27FC236}">
                <a16:creationId xmlns:a16="http://schemas.microsoft.com/office/drawing/2014/main" id="{14440FB6-864F-EC32-9C12-F5781DD839A1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FD2AEEAF-7ADA-0233-2FB3-A724EEF03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27230D68-4A71-B42E-9C59-8EFE95EE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6FA4D137-12D3-04A4-6F7D-A965125F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0518920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3A325C97-8FC1-69A4-76A6-9BFCCE62D08F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F28C692-0EE9-7D99-17B4-3313049F0A01}"/>
              </a:ext>
            </a:extLst>
          </p:cNvPr>
          <p:cNvSpPr/>
          <p:nvPr userDrawn="1"/>
        </p:nvSpPr>
        <p:spPr>
          <a:xfrm>
            <a:off x="7398337" y="6690612"/>
            <a:ext cx="1573640" cy="118201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B89336-F494-2062-ED79-0A44623AD4C4}"/>
              </a:ext>
            </a:extLst>
          </p:cNvPr>
          <p:cNvSpPr/>
          <p:nvPr userDrawn="1"/>
        </p:nvSpPr>
        <p:spPr>
          <a:xfrm>
            <a:off x="2167377" y="5155107"/>
            <a:ext cx="4924799" cy="4320000"/>
          </a:xfrm>
          <a:prstGeom prst="roundRect">
            <a:avLst>
              <a:gd name="adj" fmla="val 71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C2D7F5C-BD73-5445-9E3A-82A31E22F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94247" y="5701845"/>
            <a:ext cx="3895763" cy="3300760"/>
          </a:xfrm>
        </p:spPr>
        <p:txBody>
          <a:bodyPr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51AEE51-4476-0347-EE71-4727AC7D90CC}"/>
              </a:ext>
            </a:extLst>
          </p:cNvPr>
          <p:cNvSpPr/>
          <p:nvPr userDrawn="1"/>
        </p:nvSpPr>
        <p:spPr>
          <a:xfrm>
            <a:off x="9278138" y="5155107"/>
            <a:ext cx="4924799" cy="4320000"/>
          </a:xfrm>
          <a:prstGeom prst="roundRect">
            <a:avLst>
              <a:gd name="adj" fmla="val 71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DF8073-7CBE-78F8-385D-33EC70507F81}"/>
              </a:ext>
            </a:extLst>
          </p:cNvPr>
          <p:cNvSpPr/>
          <p:nvPr userDrawn="1"/>
        </p:nvSpPr>
        <p:spPr>
          <a:xfrm>
            <a:off x="16388899" y="5155107"/>
            <a:ext cx="4924799" cy="4320000"/>
          </a:xfrm>
          <a:prstGeom prst="roundRect">
            <a:avLst>
              <a:gd name="adj" fmla="val 71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5D06E93C-E9EF-DAD7-BDE3-8DDAB05CDF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719708" y="5701845"/>
            <a:ext cx="3895763" cy="3300760"/>
          </a:xfrm>
        </p:spPr>
        <p:txBody>
          <a:bodyPr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B64C3FA-E7EC-73CE-DEC9-E0D1DACCC9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82946" y="5701845"/>
            <a:ext cx="3895763" cy="3300760"/>
          </a:xfrm>
        </p:spPr>
        <p:txBody>
          <a:bodyPr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B745795-7EE3-42BF-EDBE-49D4FAD835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49891" y="10445295"/>
            <a:ext cx="19038148" cy="1701954"/>
          </a:xfrm>
        </p:spPr>
        <p:txBody>
          <a:bodyPr>
            <a:noAutofit/>
          </a:bodyPr>
          <a:lstStyle>
            <a:lvl1pPr marL="0" indent="0">
              <a:buNone/>
              <a:defRPr kumimoji="0" lang="en-US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AE76436-839B-BF36-E19E-893653562EA3}"/>
              </a:ext>
            </a:extLst>
          </p:cNvPr>
          <p:cNvSpPr/>
          <p:nvPr userDrawn="1"/>
        </p:nvSpPr>
        <p:spPr>
          <a:xfrm>
            <a:off x="14509098" y="6690612"/>
            <a:ext cx="1573640" cy="118201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FF0438-821D-3C18-6D61-1BD73A4DC167}"/>
              </a:ext>
            </a:extLst>
          </p:cNvPr>
          <p:cNvSpPr/>
          <p:nvPr userDrawn="1"/>
        </p:nvSpPr>
        <p:spPr>
          <a:xfrm>
            <a:off x="4241849" y="4015089"/>
            <a:ext cx="775855" cy="83673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pen Sans Light" pitchFamily="2" charset="0"/>
                <a:ea typeface="Open Sans Light" pitchFamily="2" charset="0"/>
                <a:cs typeface="Open Sans Light" pitchFamily="2" charset="0"/>
                <a:sym typeface="Helvetica Neue Medium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35716-81E4-A54F-3272-89DAA37CF79D}"/>
              </a:ext>
            </a:extLst>
          </p:cNvPr>
          <p:cNvSpPr/>
          <p:nvPr userDrawn="1"/>
        </p:nvSpPr>
        <p:spPr>
          <a:xfrm>
            <a:off x="11279661" y="4015089"/>
            <a:ext cx="775855" cy="83673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pen Sans Light" pitchFamily="2" charset="0"/>
                <a:ea typeface="Open Sans Light" pitchFamily="2" charset="0"/>
                <a:cs typeface="Open Sans Light" pitchFamily="2" charset="0"/>
                <a:sym typeface="Helvetica Neue Medium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587B62-738C-1BE8-E775-FC6EC9D2556E}"/>
              </a:ext>
            </a:extLst>
          </p:cNvPr>
          <p:cNvSpPr/>
          <p:nvPr userDrawn="1"/>
        </p:nvSpPr>
        <p:spPr>
          <a:xfrm>
            <a:off x="18463370" y="4015089"/>
            <a:ext cx="775855" cy="83673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pen Sans Light" pitchFamily="2" charset="0"/>
                <a:ea typeface="Open Sans Light" pitchFamily="2" charset="0"/>
                <a:cs typeface="Open Sans Light" pitchFamily="2" charset="0"/>
                <a:sym typeface="Helvetica Neue Medium"/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48672-F1E2-A230-B095-57E67183F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9" name="Group">
            <a:extLst>
              <a:ext uri="{FF2B5EF4-FFF2-40B4-BE49-F238E27FC236}">
                <a16:creationId xmlns:a16="http://schemas.microsoft.com/office/drawing/2014/main" id="{8D3FDAF8-012C-4D3A-C949-6317F6E219D0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11" name="Image" descr="Image">
              <a:extLst>
                <a:ext uri="{FF2B5EF4-FFF2-40B4-BE49-F238E27FC236}">
                  <a16:creationId xmlns:a16="http://schemas.microsoft.com/office/drawing/2014/main" id="{56EB9265-9B68-78E9-B5B8-F2C39D913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Image" descr="Image">
              <a:extLst>
                <a:ext uri="{FF2B5EF4-FFF2-40B4-BE49-F238E27FC236}">
                  <a16:creationId xmlns:a16="http://schemas.microsoft.com/office/drawing/2014/main" id="{E445F39B-125D-DE62-15D6-B4FE5E3C4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" descr="Image">
              <a:extLst>
                <a:ext uri="{FF2B5EF4-FFF2-40B4-BE49-F238E27FC236}">
                  <a16:creationId xmlns:a16="http://schemas.microsoft.com/office/drawing/2014/main" id="{CC8E73D5-72F6-77A3-C650-62976C858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80928499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95F33489-AE64-A520-339D-37FA55DCDDCD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4A212B9-DBD9-E746-BAFB-9234B89096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67377" y="6556917"/>
            <a:ext cx="9768906" cy="557561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199BEEEC-0D44-544B-A30D-8F854BF4A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339930" y="4210629"/>
            <a:ext cx="9099057" cy="7921898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3C6146-DC72-7FB3-6375-B120A24C10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66938" y="4210049"/>
            <a:ext cx="9768874" cy="2039112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5pPr marL="2438400" indent="0" algn="l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D14E8-DE1C-14FC-FEA7-30EAAA9B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7" name="Group">
            <a:extLst>
              <a:ext uri="{FF2B5EF4-FFF2-40B4-BE49-F238E27FC236}">
                <a16:creationId xmlns:a16="http://schemas.microsoft.com/office/drawing/2014/main" id="{E62B7B4A-4960-D224-2BB3-BD1A6C05E12C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6F2D1DB1-7918-B846-534B-BCACC7908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A33628EC-398A-85C8-EA60-202449B36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4EE2131F-630C-FF89-05AC-61DFC8071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8532981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28F252AD-5DE4-7070-6059-31CB6E8E15CC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Or 3">
            <a:extLst>
              <a:ext uri="{FF2B5EF4-FFF2-40B4-BE49-F238E27FC236}">
                <a16:creationId xmlns:a16="http://schemas.microsoft.com/office/drawing/2014/main" id="{E68A1B27-C10C-399D-6C52-E0B8F062FF6D}"/>
              </a:ext>
            </a:extLst>
          </p:cNvPr>
          <p:cNvSpPr/>
          <p:nvPr userDrawn="1"/>
        </p:nvSpPr>
        <p:spPr>
          <a:xfrm>
            <a:off x="7481303" y="3712458"/>
            <a:ext cx="9144000" cy="9144000"/>
          </a:xfrm>
          <a:prstGeom prst="flowChartOr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E1FE12-D6E7-CC76-3FE4-BC8F0EC78DF0}"/>
              </a:ext>
            </a:extLst>
          </p:cNvPr>
          <p:cNvCxnSpPr>
            <a:cxnSpLocks/>
            <a:stCxn id="4" idx="0"/>
          </p:cNvCxnSpPr>
          <p:nvPr userDrawn="1"/>
        </p:nvCxnSpPr>
        <p:spPr>
          <a:xfrm>
            <a:off x="12053303" y="3712458"/>
            <a:ext cx="22098" cy="9144000"/>
          </a:xfrm>
          <a:prstGeom prst="line">
            <a:avLst/>
          </a:prstGeom>
          <a:noFill/>
          <a:ln w="76200" cap="flat">
            <a:solidFill>
              <a:srgbClr val="314F9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45EE12-0322-D3C6-8589-1B9554503365}"/>
              </a:ext>
            </a:extLst>
          </p:cNvPr>
          <p:cNvCxnSpPr>
            <a:cxnSpLocks/>
            <a:endCxn id="4" idx="2"/>
          </p:cNvCxnSpPr>
          <p:nvPr userDrawn="1"/>
        </p:nvCxnSpPr>
        <p:spPr>
          <a:xfrm flipH="1">
            <a:off x="7481303" y="8284458"/>
            <a:ext cx="9144000" cy="0"/>
          </a:xfrm>
          <a:prstGeom prst="line">
            <a:avLst/>
          </a:prstGeom>
          <a:noFill/>
          <a:ln w="76200" cap="flat">
            <a:solidFill>
              <a:srgbClr val="314F9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B267469-4390-8C92-5D06-4DA338A102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6939" y="4018728"/>
            <a:ext cx="4683924" cy="360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FC4F9637-2BA1-E3F7-1599-2295EF076C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56949" y="7294814"/>
            <a:ext cx="3795402" cy="7512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7270689-CD03-86EE-AD4E-701F61CD3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56949" y="8617313"/>
            <a:ext cx="3795402" cy="7512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B5939A4B-8504-2C32-E90E-9DA4843EF0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65741" y="7298299"/>
            <a:ext cx="3795402" cy="7512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4D6C0A8-7DC7-6F84-E472-8E0CA423C5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27997" y="8595891"/>
            <a:ext cx="3795402" cy="7512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6BCDD7A-9667-FF15-DEDB-20C0D431E0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6939" y="8938684"/>
            <a:ext cx="4683924" cy="360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6ADBE3FB-D313-E2BC-715C-D8600CF8B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255744" y="4018728"/>
            <a:ext cx="4683924" cy="360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A79FD328-17AF-2BB2-5730-3D5CA0EE97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255744" y="8938684"/>
            <a:ext cx="4683924" cy="360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0" name="Graphic 19" descr="Artificial Intelligence with solid fill">
            <a:extLst>
              <a:ext uri="{FF2B5EF4-FFF2-40B4-BE49-F238E27FC236}">
                <a16:creationId xmlns:a16="http://schemas.microsoft.com/office/drawing/2014/main" id="{717E632E-7C2D-8BE2-BA0D-FBA56ED59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8162" y="4999921"/>
            <a:ext cx="1936946" cy="1936946"/>
          </a:xfrm>
          <a:prstGeom prst="rect">
            <a:avLst/>
          </a:prstGeom>
        </p:spPr>
      </p:pic>
      <p:pic>
        <p:nvPicPr>
          <p:cNvPr id="22" name="Graphic 21" descr="Atom with solid fill">
            <a:extLst>
              <a:ext uri="{FF2B5EF4-FFF2-40B4-BE49-F238E27FC236}">
                <a16:creationId xmlns:a16="http://schemas.microsoft.com/office/drawing/2014/main" id="{CCE4C43E-15B3-15EB-CF11-EB3378A3CEF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37038" y="4968699"/>
            <a:ext cx="1958731" cy="1958731"/>
          </a:xfrm>
          <a:prstGeom prst="rect">
            <a:avLst/>
          </a:prstGeom>
        </p:spPr>
      </p:pic>
      <p:pic>
        <p:nvPicPr>
          <p:cNvPr id="24" name="Graphic 23" descr="Bar chart with solid fill">
            <a:extLst>
              <a:ext uri="{FF2B5EF4-FFF2-40B4-BE49-F238E27FC236}">
                <a16:creationId xmlns:a16="http://schemas.microsoft.com/office/drawing/2014/main" id="{0445AAA4-0C9A-80AB-86CE-F91A16FFC2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4135" y="9715514"/>
            <a:ext cx="1696410" cy="1696410"/>
          </a:xfrm>
          <a:prstGeom prst="rect">
            <a:avLst/>
          </a:prstGeom>
        </p:spPr>
      </p:pic>
      <p:pic>
        <p:nvPicPr>
          <p:cNvPr id="35" name="Graphic 34" descr="Blockchain with solid fill">
            <a:extLst>
              <a:ext uri="{FF2B5EF4-FFF2-40B4-BE49-F238E27FC236}">
                <a16:creationId xmlns:a16="http://schemas.microsoft.com/office/drawing/2014/main" id="{CB7D00AA-1C33-1508-6057-E10BDF964F0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37038" y="9711819"/>
            <a:ext cx="1700105" cy="170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7FCB3B-92B7-9A04-09DB-5667129A3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6" name="Group">
            <a:extLst>
              <a:ext uri="{FF2B5EF4-FFF2-40B4-BE49-F238E27FC236}">
                <a16:creationId xmlns:a16="http://schemas.microsoft.com/office/drawing/2014/main" id="{805F1785-290C-1641-A96F-184692C72980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DE051A88-BFBF-58FB-0D20-AA66E50B9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FF606EC9-F598-701C-CF2B-AC339348B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Image" descr="Image">
              <a:extLst>
                <a:ext uri="{FF2B5EF4-FFF2-40B4-BE49-F238E27FC236}">
                  <a16:creationId xmlns:a16="http://schemas.microsoft.com/office/drawing/2014/main" id="{1DD6A07B-1CB5-B903-09DB-950559FCE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7010292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F55631E8-C878-10B3-37B6-B446CE8244F9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 dirty="0">
              <a:latin typeface="OCRB" panose="020F0502020204030204" pitchFamily="34" charset="0"/>
              <a:ea typeface="Open Sans Light" pitchFamily="2" charset="0"/>
              <a:cs typeface="OCRB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B267469-4390-8C92-5D06-4DA338A102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6938" y="4349750"/>
            <a:ext cx="12097701" cy="346245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6BCDD7A-9667-FF15-DEDB-20C0D431E0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6938" y="8938684"/>
            <a:ext cx="19839621" cy="3676241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 descr="Checklist with solid fill">
            <a:extLst>
              <a:ext uri="{FF2B5EF4-FFF2-40B4-BE49-F238E27FC236}">
                <a16:creationId xmlns:a16="http://schemas.microsoft.com/office/drawing/2014/main" id="{EEEA3E7D-43D1-BB41-8C28-FEDBD7273D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0" y="4320116"/>
            <a:ext cx="3535680" cy="3535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1F61AE-0C1A-636C-687E-207E2A2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7" name="Group">
            <a:extLst>
              <a:ext uri="{FF2B5EF4-FFF2-40B4-BE49-F238E27FC236}">
                <a16:creationId xmlns:a16="http://schemas.microsoft.com/office/drawing/2014/main" id="{A734540B-EB64-130D-3523-93575103ED02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5953221E-8F74-C3B9-7C70-CFB02A3B7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49A2096B-323B-F3EF-7CC9-DF562AC8C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8B7EE6C9-8BC7-CD09-089B-BA35D919D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22704086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">
            <a:extLst>
              <a:ext uri="{FF2B5EF4-FFF2-40B4-BE49-F238E27FC236}">
                <a16:creationId xmlns:a16="http://schemas.microsoft.com/office/drawing/2014/main" id="{57D6C136-B186-B244-9E34-B1B3CC503956}"/>
              </a:ext>
            </a:extLst>
          </p:cNvPr>
          <p:cNvSpPr/>
          <p:nvPr userDrawn="1"/>
        </p:nvSpPr>
        <p:spPr>
          <a:xfrm>
            <a:off x="0" y="2360348"/>
            <a:ext cx="24384000" cy="11436178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C2D7F5C-BD73-5445-9E3A-82A31E22F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76751" y="10942822"/>
            <a:ext cx="8523218" cy="1444847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5FCA52D-C087-3347-A5F3-54D623B211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684029" y="10972442"/>
            <a:ext cx="8523218" cy="1444848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3520A367-5826-4047-8F6E-2143367953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6751" y="4582010"/>
            <a:ext cx="8523218" cy="555597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09A473F0-3B7E-704A-AA89-F4277FCB99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684029" y="4582010"/>
            <a:ext cx="8523218" cy="557746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10B6C-2009-3AB9-2B36-C9C111BD1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5" name="Group">
            <a:extLst>
              <a:ext uri="{FF2B5EF4-FFF2-40B4-BE49-F238E27FC236}">
                <a16:creationId xmlns:a16="http://schemas.microsoft.com/office/drawing/2014/main" id="{6BFD5909-E19C-D820-5C51-280C15B09CBC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8B08C927-B7A0-43BA-4100-83612BFB5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6AFC5A1D-896A-4BE5-A25A-A01721372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58C85CFC-A584-60C9-398C-FC5F3B10C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7924557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450F1BD6-0F15-C34E-9F74-50970B5378D2}"/>
              </a:ext>
            </a:extLst>
          </p:cNvPr>
          <p:cNvSpPr/>
          <p:nvPr userDrawn="1"/>
        </p:nvSpPr>
        <p:spPr>
          <a:xfrm>
            <a:off x="0" y="2360348"/>
            <a:ext cx="24384000" cy="11436178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64D80AC6-9CFD-09B5-1CEF-F695884CCD0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11460163" y="3962400"/>
            <a:ext cx="12118975" cy="90836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A6CC15-DCB9-9ABD-A03B-8B586BD05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2075" y="3962399"/>
            <a:ext cx="7010400" cy="4058049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/>
              <a:t>Klik untuk edit gaya teks Master</a:t>
            </a:r>
          </a:p>
        </p:txBody>
      </p:sp>
      <p:pic>
        <p:nvPicPr>
          <p:cNvPr id="9" name="Graphic 8" descr="Blockchain with solid fill">
            <a:extLst>
              <a:ext uri="{FF2B5EF4-FFF2-40B4-BE49-F238E27FC236}">
                <a16:creationId xmlns:a16="http://schemas.microsoft.com/office/drawing/2014/main" id="{C6F9FEE2-3F55-6EBA-4F92-F43ABD638B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047" y="3962400"/>
            <a:ext cx="1403522" cy="1403522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597BD3B-4478-8A1D-BD26-1D9EFAA7FC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2075" y="8861383"/>
            <a:ext cx="7010400" cy="4058049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/>
              <a:t>Klik untuk edit gaya teks Master</a:t>
            </a:r>
          </a:p>
        </p:txBody>
      </p:sp>
      <p:pic>
        <p:nvPicPr>
          <p:cNvPr id="11" name="Graphic 10" descr="Bullseye with solid fill">
            <a:extLst>
              <a:ext uri="{FF2B5EF4-FFF2-40B4-BE49-F238E27FC236}">
                <a16:creationId xmlns:a16="http://schemas.microsoft.com/office/drawing/2014/main" id="{D6B829BF-9E0D-0105-F75C-8DDD429EFC0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7110" y="8648744"/>
            <a:ext cx="1403521" cy="1403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22165-28E5-078B-D527-EB85E34E9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8" name="Group">
            <a:extLst>
              <a:ext uri="{FF2B5EF4-FFF2-40B4-BE49-F238E27FC236}">
                <a16:creationId xmlns:a16="http://schemas.microsoft.com/office/drawing/2014/main" id="{1AB01AB1-EADC-77A2-A940-2DE69B7ABE8E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3B174F11-D671-E0EF-C5C9-332FF7B22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Image" descr="Image">
              <a:extLst>
                <a:ext uri="{FF2B5EF4-FFF2-40B4-BE49-F238E27FC236}">
                  <a16:creationId xmlns:a16="http://schemas.microsoft.com/office/drawing/2014/main" id="{B2D60E6B-CEFB-1201-1ABC-A47A5C6DE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Image" descr="Image">
              <a:extLst>
                <a:ext uri="{FF2B5EF4-FFF2-40B4-BE49-F238E27FC236}">
                  <a16:creationId xmlns:a16="http://schemas.microsoft.com/office/drawing/2014/main" id="{3ECE39F8-02C5-64A7-9AC5-4BDC8C44E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81101224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0CE21BA8-841F-EE46-90AB-358900DBBA45}"/>
              </a:ext>
            </a:extLst>
          </p:cNvPr>
          <p:cNvSpPr/>
          <p:nvPr userDrawn="1"/>
        </p:nvSpPr>
        <p:spPr>
          <a:xfrm>
            <a:off x="0" y="2363008"/>
            <a:ext cx="24384000" cy="11436178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2058"/>
            <a:ext cx="14715569" cy="510281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rgbClr val="424242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CD29839-25B4-3D48-8D8C-B1D859A74A9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86930" y="5334432"/>
            <a:ext cx="13714940" cy="4522264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890588" indent="-280988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470025" indent="-250825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2138363" indent="-309563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717800" indent="-279400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39841-01E8-3B46-1169-9D75B18B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2" name="Group">
            <a:extLst>
              <a:ext uri="{FF2B5EF4-FFF2-40B4-BE49-F238E27FC236}">
                <a16:creationId xmlns:a16="http://schemas.microsoft.com/office/drawing/2014/main" id="{AC8C371E-C0F6-4081-3D3F-D6E3528C4285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4" name="Image" descr="Image">
              <a:extLst>
                <a:ext uri="{FF2B5EF4-FFF2-40B4-BE49-F238E27FC236}">
                  <a16:creationId xmlns:a16="http://schemas.microsoft.com/office/drawing/2014/main" id="{521B05C9-D576-5C9F-B6FD-5FB48D1A7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BAAB4BAE-E916-72F8-967D-ECE287538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4B27BB17-04E8-65DD-1C87-6ECA478DD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902452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6D051288-6E3E-A95D-1377-4372C7DC1C4F}"/>
              </a:ext>
            </a:extLst>
          </p:cNvPr>
          <p:cNvSpPr/>
          <p:nvPr userDrawn="1"/>
        </p:nvSpPr>
        <p:spPr>
          <a:xfrm>
            <a:off x="0" y="2360348"/>
            <a:ext cx="24384000" cy="11436178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4D652F67-94A0-0840-AE16-55B87BEAF3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67377" y="4120517"/>
            <a:ext cx="9469197" cy="856859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A7F952E-8DC5-6A79-9AE3-813B3AE4D1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47867" y="6462508"/>
            <a:ext cx="8024838" cy="6226602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033C1D-E65C-08C9-F39B-80EFE57D65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47428" y="4115640"/>
            <a:ext cx="8024812" cy="1968425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5pPr marL="2438400" indent="0" algn="l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9C9F5-AAFF-0002-246E-C6EBF2351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6" name="Group">
            <a:extLst>
              <a:ext uri="{FF2B5EF4-FFF2-40B4-BE49-F238E27FC236}">
                <a16:creationId xmlns:a16="http://schemas.microsoft.com/office/drawing/2014/main" id="{19954499-52C9-37B8-CE68-E31F97D9B97E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1827E7EE-F7D7-B912-1873-48F271C75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97CC2254-DB2F-2222-3ACB-0F4D49DF2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1DEA3358-B0D8-2D88-2DDF-CD2824CEA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3404523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FABE8965-C5C7-9C39-4D77-41321DCB42C7}"/>
              </a:ext>
            </a:extLst>
          </p:cNvPr>
          <p:cNvSpPr/>
          <p:nvPr userDrawn="1"/>
        </p:nvSpPr>
        <p:spPr>
          <a:xfrm>
            <a:off x="0" y="2360348"/>
            <a:ext cx="24384000" cy="11436178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FA29A0C7-63A9-37AE-C36E-28D29DB1FC0C}"/>
              </a:ext>
            </a:extLst>
          </p:cNvPr>
          <p:cNvSpPr/>
          <p:nvPr userDrawn="1"/>
        </p:nvSpPr>
        <p:spPr>
          <a:xfrm>
            <a:off x="2124334" y="5228017"/>
            <a:ext cx="7712393" cy="8605898"/>
          </a:xfrm>
          <a:prstGeom prst="round2SameRect">
            <a:avLst>
              <a:gd name="adj1" fmla="val 7123"/>
              <a:gd name="adj2" fmla="val 0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0BFA553-2EAA-7D5D-66A4-3CB0B3039A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94247" y="7248019"/>
            <a:ext cx="6817382" cy="6226602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pic>
        <p:nvPicPr>
          <p:cNvPr id="6" name="Graphic 5" descr="Help with solid fill">
            <a:extLst>
              <a:ext uri="{FF2B5EF4-FFF2-40B4-BE49-F238E27FC236}">
                <a16:creationId xmlns:a16="http://schemas.microsoft.com/office/drawing/2014/main" id="{5BCC09F5-BEFD-455C-0F2F-F18D468EC7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4247" y="5468810"/>
            <a:ext cx="1427671" cy="142767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EDB33-736C-0AA5-C7CD-BDFF535E7A9C}"/>
              </a:ext>
            </a:extLst>
          </p:cNvPr>
          <p:cNvSpPr/>
          <p:nvPr userDrawn="1"/>
        </p:nvSpPr>
        <p:spPr>
          <a:xfrm>
            <a:off x="11485756" y="5237573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29247D-C253-CBDD-13EE-F16B85217807}"/>
              </a:ext>
            </a:extLst>
          </p:cNvPr>
          <p:cNvSpPr/>
          <p:nvPr userDrawn="1"/>
        </p:nvSpPr>
        <p:spPr>
          <a:xfrm>
            <a:off x="11485756" y="6937152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0D50B7-0BFF-E456-7675-C96913EC6D02}"/>
              </a:ext>
            </a:extLst>
          </p:cNvPr>
          <p:cNvSpPr/>
          <p:nvPr userDrawn="1"/>
        </p:nvSpPr>
        <p:spPr>
          <a:xfrm>
            <a:off x="11485756" y="8615938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4EB9AD0-97D9-EA55-1897-8E787ACA18AD}"/>
              </a:ext>
            </a:extLst>
          </p:cNvPr>
          <p:cNvSpPr/>
          <p:nvPr userDrawn="1"/>
        </p:nvSpPr>
        <p:spPr>
          <a:xfrm>
            <a:off x="11485756" y="10294724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FE4A142-7345-2F27-77AC-6B8D7F3BB8F0}"/>
              </a:ext>
            </a:extLst>
          </p:cNvPr>
          <p:cNvSpPr/>
          <p:nvPr userDrawn="1"/>
        </p:nvSpPr>
        <p:spPr>
          <a:xfrm>
            <a:off x="11485756" y="11973510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8ED258EB-0A79-0CC4-9AC5-E5BB65095D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36252" y="5570897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7D34A3F-BE3B-171A-71BC-2F827D2C4C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936252" y="7270476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421587F-10AC-7EBE-6901-E1BA33DF8A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36252" y="8949262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B1FF3B0B-6113-DB9F-2F3C-96810CE901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36252" y="10628048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1B78CB5C-262B-068C-9251-A2C3C592CF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36252" y="12306834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id-ID"/>
              <a:t>Klik untuk edit gaya teks Master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9AF533-B5F6-1F4C-DB2A-D5C619F69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9" name="Group">
            <a:extLst>
              <a:ext uri="{FF2B5EF4-FFF2-40B4-BE49-F238E27FC236}">
                <a16:creationId xmlns:a16="http://schemas.microsoft.com/office/drawing/2014/main" id="{CACAE48A-1410-60E4-FCE8-EBA95AD9A7D1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835D3321-F5AB-7B39-240A-709C3EABC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Image" descr="Image">
              <a:extLst>
                <a:ext uri="{FF2B5EF4-FFF2-40B4-BE49-F238E27FC236}">
                  <a16:creationId xmlns:a16="http://schemas.microsoft.com/office/drawing/2014/main" id="{9A5045C5-E6D9-0C02-A60D-808D1A46D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Image" descr="Image">
              <a:extLst>
                <a:ext uri="{FF2B5EF4-FFF2-40B4-BE49-F238E27FC236}">
                  <a16:creationId xmlns:a16="http://schemas.microsoft.com/office/drawing/2014/main" id="{5C378790-9194-7CF7-64F2-DCDC541DE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5136152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 Slide-01.jpg" descr="BG Slide-01.jpg">
            <a:extLst>
              <a:ext uri="{FF2B5EF4-FFF2-40B4-BE49-F238E27FC236}">
                <a16:creationId xmlns:a16="http://schemas.microsoft.com/office/drawing/2014/main" id="{EB456242-AA88-DF45-9244-298FA0B83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UNIVERSITAS BINA NUSANTARA">
            <a:extLst>
              <a:ext uri="{FF2B5EF4-FFF2-40B4-BE49-F238E27FC236}">
                <a16:creationId xmlns:a16="http://schemas.microsoft.com/office/drawing/2014/main" id="{1D553A28-04FA-E944-90CB-BDB2AEBEA300}"/>
              </a:ext>
            </a:extLst>
          </p:cNvPr>
          <p:cNvSpPr txBox="1"/>
          <p:nvPr userDrawn="1"/>
        </p:nvSpPr>
        <p:spPr>
          <a:xfrm>
            <a:off x="9823213" y="8366096"/>
            <a:ext cx="4727256" cy="3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82153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sz="2400" dirty="0"/>
              <a:t>UNIVERSITAS</a:t>
            </a:r>
            <a:r>
              <a:rPr sz="2400" b="1" dirty="0"/>
              <a:t> BINA NUSANTARA</a:t>
            </a: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11684000" y="902508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438335"/>
            <a:ext cx="21971001" cy="86467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kumimoji="0" sz="5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rPr dirty="0"/>
              <a:t>Presentation </a:t>
            </a:r>
            <a:r>
              <a:rPr lang="en-US" dirty="0"/>
              <a:t>TITLE</a:t>
            </a:r>
            <a:endParaRPr dirty="0"/>
          </a:p>
        </p:txBody>
      </p:sp>
      <p:sp>
        <p:nvSpPr>
          <p:cNvPr id="18" name="Presentation Title">
            <a:extLst>
              <a:ext uri="{FF2B5EF4-FFF2-40B4-BE49-F238E27FC236}">
                <a16:creationId xmlns:a16="http://schemas.microsoft.com/office/drawing/2014/main" id="{15CBFADB-E6B3-9B4E-8320-314E3790EC2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496" y="3058757"/>
            <a:ext cx="21971004" cy="37462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12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 dirty="0"/>
              <a:t>THANK YOU message</a:t>
            </a:r>
            <a:endParaRPr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973D83C-1488-3E4C-B9DF-5608E0394C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75574" y="9486762"/>
            <a:ext cx="6222535" cy="358278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MONTH YEAR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E46FE-17DA-131C-25CA-513E1EB2D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49D08008-1FC5-26A6-E9A3-34742000683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732098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 Slide-01.jpg" descr="BG Slide-01.jpg">
            <a:extLst>
              <a:ext uri="{FF2B5EF4-FFF2-40B4-BE49-F238E27FC236}">
                <a16:creationId xmlns:a16="http://schemas.microsoft.com/office/drawing/2014/main" id="{EB456242-AA88-DF45-9244-298FA0B83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BE73ECD8-9761-904C-83FC-7C21B825FC86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2670B8"/>
              </a:gs>
              <a:gs pos="100000">
                <a:srgbClr val="2258A7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11684000" y="902508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438335"/>
            <a:ext cx="21971001" cy="86467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kumimoji="0" sz="5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rPr dirty="0"/>
              <a:t>Presentation </a:t>
            </a:r>
            <a:r>
              <a:rPr lang="en-US" dirty="0"/>
              <a:t>TITLE</a:t>
            </a:r>
            <a:endParaRPr dirty="0"/>
          </a:p>
        </p:txBody>
      </p:sp>
      <p:sp>
        <p:nvSpPr>
          <p:cNvPr id="18" name="Presentation Title">
            <a:extLst>
              <a:ext uri="{FF2B5EF4-FFF2-40B4-BE49-F238E27FC236}">
                <a16:creationId xmlns:a16="http://schemas.microsoft.com/office/drawing/2014/main" id="{15CBFADB-E6B3-9B4E-8320-314E3790EC2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496" y="3058757"/>
            <a:ext cx="21971004" cy="37462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12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/>
              <a:t>THANK YOU message</a:t>
            </a:r>
            <a:endParaRPr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973D83C-1488-3E4C-B9DF-5608E0394C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75574" y="9486762"/>
            <a:ext cx="6222535" cy="358278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MONTH YEAR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51190-1E16-8731-05F7-9E415A2E7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16478055-4CD9-7AD2-1E0C-062019F0D6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0994172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 Slide-01.jpg" descr="BG Slide-01.jpg">
            <a:extLst>
              <a:ext uri="{FF2B5EF4-FFF2-40B4-BE49-F238E27FC236}">
                <a16:creationId xmlns:a16="http://schemas.microsoft.com/office/drawing/2014/main" id="{2AB02847-5A77-D04F-9022-6161AA94A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F7BB76AE-A45C-1F43-9E7B-E96439A8D439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2670B8"/>
              </a:gs>
              <a:gs pos="100000">
                <a:srgbClr val="2258A7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2610CD5C-942F-BF48-875B-42FFCE146C9A}"/>
              </a:ext>
            </a:extLst>
          </p:cNvPr>
          <p:cNvSpPr/>
          <p:nvPr userDrawn="1"/>
        </p:nvSpPr>
        <p:spPr>
          <a:xfrm>
            <a:off x="11684000" y="1060855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11684000" y="1060855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3" name="Body Level One…">
            <a:extLst>
              <a:ext uri="{FF2B5EF4-FFF2-40B4-BE49-F238E27FC236}">
                <a16:creationId xmlns:a16="http://schemas.microsoft.com/office/drawing/2014/main" id="{DC9E4D2B-1303-D647-ADF8-BD63A36C3CA0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6754848"/>
            <a:ext cx="21971001" cy="190500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kumimoji="0" sz="5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rPr dirty="0"/>
              <a:t>Presentation Subtitle</a:t>
            </a:r>
          </a:p>
          <a:p>
            <a:pPr lvl="4"/>
            <a:endParaRPr dirty="0"/>
          </a:p>
        </p:txBody>
      </p:sp>
      <p:sp>
        <p:nvSpPr>
          <p:cNvPr id="24" name="Presentation Title">
            <a:extLst>
              <a:ext uri="{FF2B5EF4-FFF2-40B4-BE49-F238E27FC236}">
                <a16:creationId xmlns:a16="http://schemas.microsoft.com/office/drawing/2014/main" id="{1323A2FB-C06C-AA47-AA40-00FC9E490C6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39178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12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 dirty="0"/>
              <a:t>Presentation</a:t>
            </a:r>
            <a:r>
              <a:rPr dirty="0"/>
              <a:t> </a:t>
            </a:r>
            <a:r>
              <a:rPr lang="en-ID" dirty="0"/>
              <a:t>Title</a:t>
            </a:r>
            <a:endParaRPr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DCB9E1-9FF7-C612-AB16-FF67078783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58192" y="11538583"/>
            <a:ext cx="4212692" cy="745888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lang="en-US" dirty="0"/>
              <a:t>Type your name</a:t>
            </a:r>
          </a:p>
        </p:txBody>
      </p:sp>
      <p:sp>
        <p:nvSpPr>
          <p:cNvPr id="3" name="UNIVERSITAS BINA NUSANTARA">
            <a:extLst>
              <a:ext uri="{FF2B5EF4-FFF2-40B4-BE49-F238E27FC236}">
                <a16:creationId xmlns:a16="http://schemas.microsoft.com/office/drawing/2014/main" id="{76287026-42FF-418F-A536-8F52F4949E8D}"/>
              </a:ext>
            </a:extLst>
          </p:cNvPr>
          <p:cNvSpPr txBox="1"/>
          <p:nvPr userDrawn="1"/>
        </p:nvSpPr>
        <p:spPr>
          <a:xfrm>
            <a:off x="10058192" y="11100823"/>
            <a:ext cx="4212692" cy="35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82153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lang="en-US" sz="2800" dirty="0"/>
              <a:t>SUBJECT MATTER EXPERT</a:t>
            </a:r>
            <a:endParaRPr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12E04-E7E5-6907-9DD0-CE975EF38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09028" y="758208"/>
            <a:ext cx="2698754" cy="1143002"/>
          </a:xfrm>
          <a:prstGeom prst="rect">
            <a:avLst/>
          </a:prstGeom>
        </p:spPr>
      </p:pic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926A66CA-CC36-3D53-1A6D-2BBE35B859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031857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493109-42AD-F678-F34A-9DA73287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01451" y="758208"/>
            <a:ext cx="2698754" cy="1143002"/>
          </a:xfrm>
          <a:prstGeom prst="rect">
            <a:avLst/>
          </a:prstGeom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B64D7030-BF7A-6737-0471-B16F6A5E91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26208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">
            <a:extLst>
              <a:ext uri="{FF2B5EF4-FFF2-40B4-BE49-F238E27FC236}">
                <a16:creationId xmlns:a16="http://schemas.microsoft.com/office/drawing/2014/main" id="{039E3D91-9575-7645-A4DA-1857555C3973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37568-0478-FF67-A2F0-B1647C1EC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24" y="758208"/>
            <a:ext cx="2698754" cy="1143002"/>
          </a:xfrm>
          <a:prstGeom prst="rect">
            <a:avLst/>
          </a:prstGeom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97B52BDB-6F34-5E38-95B5-002D2E4627E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22" y="758207"/>
            <a:ext cx="1914972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120862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9B58D5CA-1AEF-754B-9F74-AE29F8DD61D5}"/>
              </a:ext>
            </a:extLst>
          </p:cNvPr>
          <p:cNvSpPr/>
          <p:nvPr userDrawn="1"/>
        </p:nvSpPr>
        <p:spPr>
          <a:xfrm>
            <a:off x="-1" y="0"/>
            <a:ext cx="24384001" cy="13716000"/>
          </a:xfrm>
          <a:prstGeom prst="rect">
            <a:avLst/>
          </a:prstGeom>
          <a:gradFill>
            <a:gsLst>
              <a:gs pos="0">
                <a:srgbClr val="F89620"/>
              </a:gs>
              <a:gs pos="100000">
                <a:srgbClr val="FFB039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174CAF-8FC8-EDAE-768D-30BF90143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24" y="758208"/>
            <a:ext cx="2698754" cy="1143002"/>
          </a:xfrm>
          <a:prstGeom prst="rect">
            <a:avLst/>
          </a:prstGeom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023E32AF-B055-2D80-60DC-AD951FFC6E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22" y="758207"/>
            <a:ext cx="1914972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990515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">
            <a:extLst>
              <a:ext uri="{FF2B5EF4-FFF2-40B4-BE49-F238E27FC236}">
                <a16:creationId xmlns:a16="http://schemas.microsoft.com/office/drawing/2014/main" id="{D74DB4AE-0419-BC41-9D4A-DC2FB6ABAE92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F9842-C644-B204-B6FB-F1DB2194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171C5759-0A99-760B-64A0-C6156603CA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8888290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5C668086-F712-8640-8B8D-2424E50E003F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2670B8"/>
              </a:gs>
              <a:gs pos="100000">
                <a:srgbClr val="2258A7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BCE66-A5E8-A158-9B31-BA9AFC103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F25DF897-C0D1-81DA-05D2-9D6EC69E200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730222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">
            <a:extLst>
              <a:ext uri="{FF2B5EF4-FFF2-40B4-BE49-F238E27FC236}">
                <a16:creationId xmlns:a16="http://schemas.microsoft.com/office/drawing/2014/main" id="{B6B9E9EC-92F4-2943-BCEE-A17DD1A638A8}"/>
              </a:ext>
            </a:extLst>
          </p:cNvPr>
          <p:cNvSpPr/>
          <p:nvPr userDrawn="1"/>
        </p:nvSpPr>
        <p:spPr>
          <a:xfrm>
            <a:off x="-56844" y="-25400"/>
            <a:ext cx="24497688" cy="13766800"/>
          </a:xfrm>
          <a:prstGeom prst="rect">
            <a:avLst/>
          </a:prstGeom>
          <a:gradFill>
            <a:gsLst>
              <a:gs pos="0">
                <a:srgbClr val="315094"/>
              </a:gs>
              <a:gs pos="100000">
                <a:srgbClr val="293C6E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DC583-F6CD-401E-7E06-373CCF952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B18B5FE2-77F7-8983-B96D-E39C876C98D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1268309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Slide bullet text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9384" y="13076008"/>
            <a:ext cx="392736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fld id="{86CB4B4D-7CA3-9044-876B-883B54F8677D}" type="slidenum">
              <a:rPr lang="en-ID"/>
              <a:pPr/>
              <a:t>‹#›</a:t>
            </a:fld>
            <a:endParaRPr lang="en-ID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6" r:id="rId2"/>
    <p:sldLayoutId id="214748368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4" r:id="rId11"/>
    <p:sldLayoutId id="2147483667" r:id="rId12"/>
    <p:sldLayoutId id="2147483668" r:id="rId13"/>
    <p:sldLayoutId id="2147483685" r:id="rId14"/>
    <p:sldLayoutId id="2147483669" r:id="rId15"/>
    <p:sldLayoutId id="2147483683" r:id="rId16"/>
    <p:sldLayoutId id="2147483688" r:id="rId17"/>
    <p:sldLayoutId id="2147483670" r:id="rId18"/>
    <p:sldLayoutId id="2147483687" r:id="rId19"/>
    <p:sldLayoutId id="2147483671" r:id="rId20"/>
    <p:sldLayoutId id="2147483686" r:id="rId21"/>
    <p:sldLayoutId id="2147483680" r:id="rId22"/>
    <p:sldLayoutId id="2147483681" r:id="rId23"/>
  </p:sldLayoutIdLst>
  <p:transition spd="med"/>
  <p:txStyles>
    <p:titleStyle>
      <a:lvl1pPr marL="0" marR="0" indent="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Open Sans ExtraBold" panose="020B0606030504020204" pitchFamily="34" charset="0"/>
          <a:ea typeface="Open Sans ExtraBold" panose="020B0606030504020204" pitchFamily="34" charset="0"/>
          <a:cs typeface="Open Sans ExtraBold" panose="020B0606030504020204" pitchFamily="34" charset="0"/>
          <a:sym typeface="Helvetica Neue"/>
        </a:defRPr>
      </a:lvl1pPr>
      <a:lvl2pPr marL="0" marR="0" indent="457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1pPr>
      <a:lvl2pPr marL="1219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2pPr>
      <a:lvl3pPr marL="1828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3pPr>
      <a:lvl4pPr marL="2438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4pPr>
      <a:lvl5pPr marL="30480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5pPr>
      <a:lvl6pPr marL="3657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9371B-F92F-AED8-457A-F4BAE6779B8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Session 25-26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C0E2BF-BBBC-BF27-4255-C5149D19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DA326-32BB-7EBF-F49C-D0308881B7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645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id="{AFC6AD01-24D6-B23F-637C-474C7FBB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017" y="754458"/>
            <a:ext cx="14715569" cy="510281"/>
          </a:xfrm>
        </p:spPr>
        <p:txBody>
          <a:bodyPr>
            <a:noAutofit/>
          </a:bodyPr>
          <a:lstStyle/>
          <a:p>
            <a:r>
              <a:rPr lang="en-US" sz="9600" dirty="0">
                <a:latin typeface="+mj-lt"/>
              </a:rPr>
              <a:t>Learning Outcome</a:t>
            </a:r>
          </a:p>
        </p:txBody>
      </p:sp>
      <p:sp>
        <p:nvSpPr>
          <p:cNvPr id="15" name="Tampungan Konten 14">
            <a:extLst>
              <a:ext uri="{FF2B5EF4-FFF2-40B4-BE49-F238E27FC236}">
                <a16:creationId xmlns:a16="http://schemas.microsoft.com/office/drawing/2014/main" id="{FC0F9715-3361-3A3E-A4CD-86B72129162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6042" y="2557980"/>
            <a:ext cx="23380929" cy="11158019"/>
          </a:xfrm>
        </p:spPr>
        <p:txBody>
          <a:bodyPr>
            <a:normAutofit/>
          </a:bodyPr>
          <a:lstStyle/>
          <a:p>
            <a:pPr marL="1549400" indent="-635000" algn="just"/>
            <a:r>
              <a:rPr lang="en-US" sz="5400" b="1" dirty="0">
                <a:latin typeface="+mj-lt"/>
              </a:rPr>
              <a:t>LO 1: </a:t>
            </a:r>
            <a:r>
              <a:rPr lang="en-US" sz="5400" dirty="0">
                <a:latin typeface="+mj-lt"/>
              </a:rPr>
              <a:t>Explain the fundamental of machine learning concept</a:t>
            </a:r>
          </a:p>
          <a:p>
            <a:pPr marL="1549400" indent="-635000" algn="just"/>
            <a:r>
              <a:rPr lang="en-US" sz="5400" b="1" dirty="0">
                <a:latin typeface="+mj-lt"/>
              </a:rPr>
              <a:t>LO 2: </a:t>
            </a:r>
            <a:r>
              <a:rPr lang="en-US" sz="5400" dirty="0">
                <a:latin typeface="+mj-lt"/>
              </a:rPr>
              <a:t>Interpret the distribution of dataset using regression method</a:t>
            </a:r>
          </a:p>
          <a:p>
            <a:pPr marL="1549400" indent="-635000" algn="just"/>
            <a:r>
              <a:rPr lang="en-US" sz="5400" b="1" dirty="0">
                <a:latin typeface="+mj-lt"/>
              </a:rPr>
              <a:t>LO 3: </a:t>
            </a:r>
            <a:r>
              <a:rPr lang="en-US" sz="5400" dirty="0">
                <a:latin typeface="+mj-lt"/>
              </a:rPr>
              <a:t>Experiment classification and clustering algorithm from given dataset</a:t>
            </a:r>
          </a:p>
        </p:txBody>
      </p:sp>
    </p:spTree>
    <p:extLst>
      <p:ext uri="{BB962C8B-B14F-4D97-AF65-F5344CB8AC3E}">
        <p14:creationId xmlns:p14="http://schemas.microsoft.com/office/powerpoint/2010/main" val="27664543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id="{AFC6AD01-24D6-B23F-637C-474C7FBB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017" y="754458"/>
            <a:ext cx="14715569" cy="510281"/>
          </a:xfrm>
        </p:spPr>
        <p:txBody>
          <a:bodyPr>
            <a:noAutofit/>
          </a:bodyPr>
          <a:lstStyle/>
          <a:p>
            <a:r>
              <a:rPr lang="en-US" sz="9600" dirty="0">
                <a:latin typeface="+mj-lt"/>
              </a:rPr>
              <a:t>Outline</a:t>
            </a:r>
          </a:p>
        </p:txBody>
      </p:sp>
      <p:sp>
        <p:nvSpPr>
          <p:cNvPr id="15" name="Tampungan Konten 14">
            <a:extLst>
              <a:ext uri="{FF2B5EF4-FFF2-40B4-BE49-F238E27FC236}">
                <a16:creationId xmlns:a16="http://schemas.microsoft.com/office/drawing/2014/main" id="{FC0F9715-3361-3A3E-A4CD-86B72129162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6042" y="2557980"/>
            <a:ext cx="23380929" cy="11158019"/>
          </a:xfrm>
        </p:spPr>
        <p:txBody>
          <a:bodyPr>
            <a:normAutofit/>
          </a:bodyPr>
          <a:lstStyle/>
          <a:p>
            <a:pPr marL="1773238" indent="-914400" algn="just"/>
            <a:r>
              <a:rPr lang="en-US" sz="5400" dirty="0">
                <a:latin typeface="+mj-lt"/>
              </a:rPr>
              <a:t>Review or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6646014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Judul 4">
            <a:extLst>
              <a:ext uri="{FF2B5EF4-FFF2-40B4-BE49-F238E27FC236}">
                <a16:creationId xmlns:a16="http://schemas.microsoft.com/office/drawing/2014/main" id="{C5B773AD-3131-DABC-0943-3C804025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5047824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Judul 12">
            <a:extLst>
              <a:ext uri="{FF2B5EF4-FFF2-40B4-BE49-F238E27FC236}">
                <a16:creationId xmlns:a16="http://schemas.microsoft.com/office/drawing/2014/main" id="{AFC6AD01-24D6-B23F-637C-474C7FBB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017" y="754458"/>
            <a:ext cx="14715569" cy="510281"/>
          </a:xfrm>
        </p:spPr>
        <p:txBody>
          <a:bodyPr>
            <a:noAutofit/>
          </a:bodyPr>
          <a:lstStyle/>
          <a:p>
            <a:r>
              <a:rPr lang="en-US" sz="6600" dirty="0">
                <a:latin typeface="+mj-lt"/>
              </a:rPr>
              <a:t>Review or Presentation</a:t>
            </a:r>
          </a:p>
        </p:txBody>
      </p:sp>
      <p:sp>
        <p:nvSpPr>
          <p:cNvPr id="15" name="Tampungan Konten 14">
            <a:extLst>
              <a:ext uri="{FF2B5EF4-FFF2-40B4-BE49-F238E27FC236}">
                <a16:creationId xmlns:a16="http://schemas.microsoft.com/office/drawing/2014/main" id="{FC0F9715-3361-3A3E-A4CD-86B72129162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6042" y="2557980"/>
            <a:ext cx="23380929" cy="11158019"/>
          </a:xfrm>
        </p:spPr>
        <p:txBody>
          <a:bodyPr>
            <a:normAutofit/>
          </a:bodyPr>
          <a:lstStyle/>
          <a:p>
            <a:pPr marL="1773238" indent="-914400" algn="just"/>
            <a:r>
              <a:rPr lang="en-US" sz="5400" dirty="0">
                <a:latin typeface="+mj-lt"/>
              </a:rPr>
              <a:t>In this session, students will review several topics:</a:t>
            </a:r>
          </a:p>
          <a:p>
            <a:pPr marL="2976563" lvl="2" indent="-914400" algn="just"/>
            <a:r>
              <a:rPr lang="en-US" sz="5400" dirty="0">
                <a:latin typeface="+mj-lt"/>
              </a:rPr>
              <a:t>Decision Tree – Ensemble Learning</a:t>
            </a:r>
          </a:p>
          <a:p>
            <a:pPr marL="2976563" lvl="2" indent="-914400" algn="just"/>
            <a:r>
              <a:rPr lang="en-US" sz="5400" dirty="0">
                <a:latin typeface="+mj-lt"/>
              </a:rPr>
              <a:t>Support Vector Machine</a:t>
            </a:r>
          </a:p>
          <a:p>
            <a:pPr marL="2976563" lvl="2" indent="-914400" algn="just"/>
            <a:r>
              <a:rPr lang="en-US" sz="5400" dirty="0">
                <a:latin typeface="+mj-lt"/>
              </a:rPr>
              <a:t>Clustering</a:t>
            </a:r>
          </a:p>
          <a:p>
            <a:pPr marL="2976563" lvl="2" indent="-914400" algn="just"/>
            <a:r>
              <a:rPr lang="en-US" sz="5400" dirty="0">
                <a:latin typeface="+mj-lt"/>
              </a:rPr>
              <a:t>Dimensionality Reduction</a:t>
            </a:r>
          </a:p>
          <a:p>
            <a:pPr marL="2976563" lvl="2" indent="-914400" algn="just"/>
            <a:r>
              <a:rPr lang="en-US" sz="5400" dirty="0">
                <a:latin typeface="+mj-lt"/>
              </a:rPr>
              <a:t>Machine Learning Deployment</a:t>
            </a:r>
          </a:p>
          <a:p>
            <a:pPr marL="1773238" indent="-914400" algn="just"/>
            <a:r>
              <a:rPr lang="en-US" sz="5400" dirty="0">
                <a:latin typeface="+mj-lt"/>
              </a:rPr>
              <a:t>Additionally, students are required to give presentations on their respective assignments.</a:t>
            </a:r>
          </a:p>
        </p:txBody>
      </p:sp>
    </p:spTree>
    <p:extLst>
      <p:ext uri="{BB962C8B-B14F-4D97-AF65-F5344CB8AC3E}">
        <p14:creationId xmlns:p14="http://schemas.microsoft.com/office/powerpoint/2010/main" val="289031824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INUS Learning Object Slide Template 2023  -  Read-Only" id="{0B9ADDDE-C7FD-42D8-83B7-6621693F3C5D}" vid="{472DF894-1FEC-4319-A5F3-1F8BDBEC1F3D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2023</Template>
  <TotalTime>3277</TotalTime>
  <Words>84</Words>
  <Application>Microsoft Office PowerPoint</Application>
  <PresentationFormat>Custom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OCRB</vt:lpstr>
      <vt:lpstr>Open Sans</vt:lpstr>
      <vt:lpstr>Open Sans Light</vt:lpstr>
      <vt:lpstr>Open Sans Semibold</vt:lpstr>
      <vt:lpstr>Open Sans ExtraBold</vt:lpstr>
      <vt:lpstr>21_BasicWhite</vt:lpstr>
      <vt:lpstr>Review</vt:lpstr>
      <vt:lpstr>Learning Outcome</vt:lpstr>
      <vt:lpstr>Outline</vt:lpstr>
      <vt:lpstr>Review or Presentation</vt:lpstr>
      <vt:lpstr>Review or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Felix Indra Kurniadi</dc:creator>
  <cp:lastModifiedBy>Felix Indra</cp:lastModifiedBy>
  <cp:revision>120</cp:revision>
  <dcterms:created xsi:type="dcterms:W3CDTF">2023-10-15T02:42:15Z</dcterms:created>
  <dcterms:modified xsi:type="dcterms:W3CDTF">2023-11-22T09:23:34Z</dcterms:modified>
</cp:coreProperties>
</file>