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sYCBYuF5LUA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id0F0NCldHo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Pedagogía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Angelica Oliva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Enfoque Natural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 basa en la </a:t>
            </a:r>
            <a:r>
              <a:rPr lang="en"/>
              <a:t>teoría</a:t>
            </a:r>
            <a:r>
              <a:rPr lang="en"/>
              <a:t> de la </a:t>
            </a:r>
            <a:r>
              <a:rPr lang="en"/>
              <a:t>distinción</a:t>
            </a:r>
            <a:r>
              <a:rPr lang="en"/>
              <a:t> entre </a:t>
            </a:r>
            <a:r>
              <a:rPr lang="en"/>
              <a:t>adquisición</a:t>
            </a:r>
            <a:r>
              <a:rPr lang="en"/>
              <a:t> y aprendizaje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Etapas de aprendizaje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 usa la </a:t>
            </a:r>
            <a:r>
              <a:rPr lang="en"/>
              <a:t>adición</a:t>
            </a:r>
            <a:r>
              <a:rPr lang="en"/>
              <a:t> de </a:t>
            </a:r>
            <a:r>
              <a:rPr lang="en"/>
              <a:t>información</a:t>
            </a:r>
            <a:r>
              <a:rPr lang="en"/>
              <a:t> y </a:t>
            </a:r>
            <a:r>
              <a:rPr lang="en"/>
              <a:t>conexión</a:t>
            </a:r>
            <a:r>
              <a:rPr lang="en"/>
              <a:t> con </a:t>
            </a:r>
            <a:r>
              <a:rPr lang="en"/>
              <a:t>información</a:t>
            </a:r>
            <a:r>
              <a:rPr lang="en"/>
              <a:t> conocida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Metodología Comunicativa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 basa en cómo usar la lengua en una manera </a:t>
            </a:r>
            <a:r>
              <a:rPr lang="en"/>
              <a:t>apropiada según alguna situación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Forma una competencia comunicativa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Cuatro componentes: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Competencia sociolinguistica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Competencia gramatical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Competencia </a:t>
            </a:r>
            <a:r>
              <a:rPr lang="en"/>
              <a:t>discursiva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Competencia estrategica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Aprendizaje basado en tareas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Metodología Comunicativa cont.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Actividad: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32418" l="38645" r="32273" t="28559"/>
          <a:stretch/>
        </p:blipFill>
        <p:spPr>
          <a:xfrm>
            <a:off x="1807364" y="1040649"/>
            <a:ext cx="5260585" cy="37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Preguntas para discutir: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●"/>
            </a:pPr>
            <a:r>
              <a:rPr lang="en" sz="2800"/>
              <a:t>¿Qué métodos han usado vuestros maestros del español?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●"/>
            </a:pPr>
            <a:r>
              <a:rPr lang="en" sz="2800"/>
              <a:t>¿Cuáles son las ventajas y desventajas de los métodos?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●"/>
            </a:pPr>
            <a:r>
              <a:rPr lang="en" sz="2800"/>
              <a:t>¿Cuál método os gusta más/es lo más efectivo?</a:t>
            </a:r>
          </a:p>
          <a:p>
            <a:pPr indent="-406400" lvl="0" marL="457200">
              <a:spcBef>
                <a:spcPts val="0"/>
              </a:spcBef>
              <a:buSzPct val="100000"/>
              <a:buChar char="●"/>
            </a:pPr>
            <a:r>
              <a:rPr lang="en" sz="2800"/>
              <a:t>¿Cuál método o combinación de métodos usaríais si fuerais maestros?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Definición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La ciencia y los métodos de la enseñanza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Métodos y </a:t>
            </a:r>
            <a:r>
              <a:rPr lang="en"/>
              <a:t>teorías</a:t>
            </a:r>
            <a:r>
              <a:rPr lang="en"/>
              <a:t> de la enseñanza de una segunda lengua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55550"/>
            <a:ext cx="3999900" cy="311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Gramática-Traducción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Método Directo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Método Audiolingüe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Metodología Comunicativa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El Enfoque Natural</a:t>
            </a:r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455575"/>
            <a:ext cx="3999900" cy="311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Teorías: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Codigo Cognitiva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</a:t>
            </a:r>
            <a:r>
              <a:rPr lang="en"/>
              <a:t>istinción entre la adquisición y el aprendizaje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Gramática-Traducción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 enfoca en la gramática “correcta”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Los estudiantes traducen textos en la L2 usando sus lenguas nativas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Ej:  ¿Puedes creer que </a:t>
            </a:r>
            <a:r>
              <a:rPr lang="en" u="sng"/>
              <a:t>esa</a:t>
            </a:r>
            <a:r>
              <a:rPr lang="en"/>
              <a:t> chica no tuvo la cortesía de saludamos? (Can you believe that </a:t>
            </a:r>
            <a:r>
              <a:rPr lang="en" u="sng"/>
              <a:t>that</a:t>
            </a:r>
            <a:r>
              <a:rPr lang="en"/>
              <a:t> girl didn't have the politeness to greet us?)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Gramática-Traducción cont.</a:t>
            </a:r>
          </a:p>
        </p:txBody>
      </p:sp>
      <p:sp>
        <p:nvSpPr>
          <p:cNvPr id="111" name="Shape 111" title="Grammar-Translation Method Demo">
            <a:hlinkClick r:id="rId3"/>
          </p:cNvPr>
          <p:cNvSpPr/>
          <p:nvPr/>
        </p:nvSpPr>
        <p:spPr>
          <a:xfrm>
            <a:off x="2227675" y="122987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 Directo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Aprender la L2 como la L1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 enseña frases del habla coloquial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 usa </a:t>
            </a:r>
            <a:r>
              <a:rPr lang="en"/>
              <a:t>demostraciones</a:t>
            </a:r>
            <a:r>
              <a:rPr lang="en"/>
              <a:t> con objetos y dibujos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El maestro le da retroalimentación al estudiante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Comprensión auditiva y producción oral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Método Directo cont.</a:t>
            </a:r>
          </a:p>
        </p:txBody>
      </p:sp>
      <p:sp>
        <p:nvSpPr>
          <p:cNvPr descr="This is an example of using the Direct or &quot;Berlitz&quot; method of teaching language.   All of the students in the video are non-native English speakers who have been learning English for 1 to 2 years in school.    In this exercise I've tried to show how selectively using questions and answers and repetition will help students master grammar points like, subject-verb agreement with pronouns, and the correct use of has and have, along with some other words." id="123" name="Shape 123" title="ESL Direct Method of teaching language by Damien Zellers">
            <a:hlinkClick r:id="rId3"/>
          </p:cNvPr>
          <p:cNvSpPr/>
          <p:nvPr/>
        </p:nvSpPr>
        <p:spPr>
          <a:xfrm>
            <a:off x="2286000" y="122987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 Audiolingüe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 enfoca más en la fonología y la morfología de las palabras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Presenta un </a:t>
            </a:r>
            <a:r>
              <a:rPr lang="en"/>
              <a:t>diálogo</a:t>
            </a:r>
            <a:r>
              <a:rPr lang="en"/>
              <a:t> que el estudiante tiene que repetir y memorizar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El diálogo se enfoca en un concepto gramatical para minimizar los errores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Código Cognitivo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Realmente no es un método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 una teoría sobre el cerebro y una habilidad genética para aprender las lenguas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Necesita un input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