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650477-79F6-40C2-90A2-EA9EBF5187A7}">
  <a:tblStyle styleId="{8B650477-79F6-40C2-90A2-EA9EBF5187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b05c09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b05c09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3f3693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3f3693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0666be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0666be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a3f3693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a3f3693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3f3693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3f3693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d462603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cbd4626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d46260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bd46260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d46260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bd46260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d4626038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cbd46260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bd462603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bd462603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d46260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bd46260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a72fedda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a72fedda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a72fed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a72fed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a7f24e3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a7f24e3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a72fedda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a72fedda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a72fedda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a72fedd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a72fedd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a72fedd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a72fedd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a72fedd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72fedd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a72fedd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a72fedda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a72fedda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a72fedd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a72fedd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a7f24e3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a7f24e3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7b05c09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7b05c09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bd4626038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cbd46260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bd46260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bd46260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bd462603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bd462603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bd462603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bd462603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bd462603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bd462603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d462603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d462603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bd462603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cbd462603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a24f9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a24f9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1579fa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1579fa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1579fa7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1579fa7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9a49073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9a49073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a24f9a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a24f9a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a3f3693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a3f3693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3f3693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3f3693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90666be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90666be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b05c0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b05c0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aularmstrong/normalizr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hyperlink" Target="https://github.com/paularmstrong/normalizr/blob/master/docs/api.md" TargetMode="External"/><Relationship Id="rId5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hyperlink" Target="https://www.npmjs.com/package/normaliz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0700" y="16389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JSON Normalización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23. </a:t>
            </a:r>
            <a:r>
              <a:rPr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Programación Backend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Normalizr github site: </a:t>
            </a:r>
            <a:r>
              <a:rPr i="1" lang="en-GB" sz="25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https://github.com/paularmstrong/normalizr</a:t>
            </a:r>
            <a:endParaRPr i="1" sz="2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0" y="631575"/>
            <a:ext cx="8207800" cy="44116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162450" y="1052933"/>
            <a:ext cx="8439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publicaciones en un blog pueden tener este formato de datos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125325" y="202750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 de uso en un blog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4607700" y="1835563"/>
            <a:ext cx="45363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Este tipo de estructura parece totalmente correcta, pero cuando almacenemos más publicaciones de blog,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duplicarán los datos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los autores. A medida que nuestro blog crece, podemos agregar categorías y relaciones entre comentarios y usuarios.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50" y="1585759"/>
            <a:ext cx="4226100" cy="28576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3"/>
          <p:cNvSpPr txBox="1"/>
          <p:nvPr/>
        </p:nvSpPr>
        <p:spPr>
          <a:xfrm>
            <a:off x="162450" y="4508500"/>
            <a:ext cx="822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necesario almacenar todo en un objeto.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125325" y="206625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Solución: Normalizr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487" y="1049325"/>
            <a:ext cx="7297023" cy="25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11900" y="3674650"/>
            <a:ext cx="8674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Normalizr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definiendo esquemas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luego declarando cómo estos esquemas se representan a través de entidades.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único requisito es que cada entidad (publicación, comentario, autor)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tenga la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 ‘id’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Se puede cambiar con la opción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idAttribute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4743150" y="1034675"/>
            <a:ext cx="40716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Este objeto es el resultado del proceso de normalización.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están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agrupados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por ‘entidades’, y ‘result’ es el punto de entrada.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Logramos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desanidar y aplanar la información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Esto nos va a ayudar 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quitar redundancias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125325" y="202750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Resultado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50" y="1034675"/>
            <a:ext cx="4330277" cy="403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268225" y="1506500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Ventajas de esta solución: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Actualizar los datos de los comentarios y del autor es muy fácil.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Posibilidad de mostrar fácilmente todas las publicaciones, autores y comentarios.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duplicación de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025900" y="234900"/>
            <a:ext cx="5825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Normalizr: Pros y contras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25" y="76275"/>
            <a:ext cx="2110162" cy="1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612353" y="1506503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Contras: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Mostrar pocos comentarios en una publicación requiere pasar un objeto con todos los comentarios.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aplicaciones pequeñas sin mucha duplicación de datos, es posible que no sea necesario normalizar los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Normalizar JSON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"/>
                <a:ea typeface="Helvetica Neue"/>
                <a:cs typeface="Helvetica Neue"/>
                <a:sym typeface="Helvetica Neue"/>
              </a:rPr>
              <a:t>Tiempo: 10 minutos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442500" y="6398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Normalizar la estructura del objeto en formato JSON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empresa.json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(disponible en la carpeta de la clase) que describe el organigrama de una empresa. El gerente y el encargado figuran en el array de empleados de la empresa.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Imprimir por consola el objeto normalizado y la longitud del objeto original y del normalizado. Comparar los resultados.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En adelante, utilizar la siguiente función 'print' para imprimir el contenido de un objeto: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const util = require('util')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function print(objeto)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console.log(util.inspect(objeto,false,12,true))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820200" y="0"/>
            <a:ext cx="29901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 empresa =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"1000"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"Coderhouse"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gerente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"20442639"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457"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"1567811544"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encargado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"Blanco"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"20442640"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458"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"1567811545"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empleados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"20442639"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457"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"1567811544"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"Blanco"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"20442640"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458"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"1567811545"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4509825" y="459150"/>
            <a:ext cx="3000000" cy="422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"Rojo"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"20442641"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459"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"1567811546"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"Lucia"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"Sorbo"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"20442642"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460"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"1567811547"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"6"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"Jose"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"Pieres"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"20442643"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461"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"1567811548"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"7"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"Lopez"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"20442644"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462"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750">
                <a:solidFill>
                  <a:srgbClr val="F4474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"1567811549"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750"/>
          </a:p>
        </p:txBody>
      </p:sp>
      <p:sp>
        <p:nvSpPr>
          <p:cNvPr id="207" name="Google Shape;207;p29"/>
          <p:cNvSpPr txBox="1"/>
          <p:nvPr/>
        </p:nvSpPr>
        <p:spPr>
          <a:xfrm>
            <a:off x="4433625" y="66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(Continuación:)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Desn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ormalizar JSON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"/>
                <a:ea typeface="Helvetica Neue"/>
                <a:cs typeface="Helvetica Neue"/>
                <a:sym typeface="Helvetica Neue"/>
              </a:rPr>
              <a:t>Tiempo: 10 minutos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442500" y="10111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Desnormalizar el objeto del ejercicio anterior, imprimiéndolo por consola junto a su longitud.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Comparar el objeto original con el desnormalizado.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562175"/>
            <a:ext cx="45816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Entender el concepto de normalización de datos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Comprender el uso de normalizr y su sistema de esquemas.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Verificar el formato del objeto normalizado.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Realizar la normalización y desnormalización de una estructura con redundancias.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Proyecto: normalización y 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desnormalización de datos en formato JSON con redundancia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58950" y="1248863"/>
            <a:ext cx="90261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Vamos a trabajar con el objeto del blog, pero ahora añadiéndole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información redundante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va a ser optimizada por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Normalizr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Dispondremos de un </a:t>
            </a:r>
            <a:r>
              <a:rPr b="1"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array de </a:t>
            </a:r>
            <a:r>
              <a:rPr b="1"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artículos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donde habrá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autores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comentadores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autor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un artículo puede ser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comentador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otro y viceversa.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esta manera habrá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duplicación de información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lo que producirá que el objeto no posea información centralizada y sea más extenso.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Definiremos un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de esquemas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quitar esas redundancias.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Primero mostraremos el objeto original y su longitud en bytes, luego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normalizaremos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comprobaremos los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último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desnormalizaremos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verificando los datos originales.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2206350" y="237338"/>
            <a:ext cx="4731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450000" y="1021150"/>
            <a:ext cx="8244000" cy="383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originalData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0" y="278950"/>
            <a:ext cx="8155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Objeto JSON de entrada con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0" y="558000"/>
            <a:ext cx="8416951" cy="448577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118000" y="15175"/>
            <a:ext cx="45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-GB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31076" cy="451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118000" y="15175"/>
            <a:ext cx="902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B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log de artículos: </a:t>
            </a:r>
            <a:r>
              <a:rPr i="1" lang="en-GB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datos JSON con redundancia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2787950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FF00"/>
                </a:solidFill>
              </a:rPr>
              <a:t>ARTÍCULO 1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9093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FF00"/>
                </a:solidFill>
              </a:rPr>
              <a:t>ARTÍCULO 2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71834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FF00"/>
                </a:solidFill>
              </a:rPr>
              <a:t>ARTÍCULO 3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3189775" y="1105175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118000" y="15175"/>
            <a:ext cx="7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-GB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dependencias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3848775" y="1844550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118000" y="15175"/>
            <a:ext cx="7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-GB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/>
        </p:nvSpPr>
        <p:spPr>
          <a:xfrm>
            <a:off x="118000" y="15175"/>
            <a:ext cx="898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B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log de artículos: </a:t>
            </a:r>
            <a:r>
              <a:rPr i="1" lang="en-GB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procesos y comprobaciones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58950" y="1216450"/>
            <a:ext cx="90261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r>
              <a:rPr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proporciona una función </a:t>
            </a:r>
            <a:r>
              <a:rPr b="1"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inspect</a:t>
            </a:r>
            <a:r>
              <a:rPr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provista en el módulo </a:t>
            </a:r>
            <a:r>
              <a:rPr b="1"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</a:t>
            </a:r>
            <a:r>
              <a:rPr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 fines de depuración. Esta devuelve una representación de cadena de un objeto que puede ser grande, complejo y con un alto nivel de anidamiento.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Formato: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showHidden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b="1" sz="1600">
              <a:solidFill>
                <a:schemeClr val="dk1"/>
              </a:solidFill>
              <a:highlight>
                <a:srgbClr val="3CEFA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Ejemplo: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highlight>
                <a:srgbClr val="3CEFA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primer parámetro es el </a:t>
            </a:r>
            <a:r>
              <a:rPr b="1"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inspeccionar.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segundo parámetro muestra todas las </a:t>
            </a:r>
            <a:r>
              <a:rPr b="1"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propiedades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ocultas y no ocultas.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tercer parámetro indica hasta 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qué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profundidad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es analizado el objeto.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cuarto parámetro colorea la </a:t>
            </a:r>
            <a:r>
              <a:rPr b="1"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salida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231125" y="459500"/>
            <a:ext cx="7336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util.inspect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325" y="3211300"/>
            <a:ext cx="1234425" cy="1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JSON Normalización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2052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Diseño de mocks de datos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070550" y="1758000"/>
            <a:ext cx="2157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Cookies, Sesiones, storages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1" name="Google Shape;3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/>
          <p:nvPr/>
        </p:nvSpPr>
        <p:spPr>
          <a:xfrm>
            <a:off x="363525" y="90745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4517425" y="457800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/>
          <p:nvPr/>
        </p:nvSpPr>
        <p:spPr>
          <a:xfrm>
            <a:off x="3866075" y="4366525"/>
            <a:ext cx="580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3178850" y="3902925"/>
            <a:ext cx="13386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961 &lt; 1381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371675" y="1137250"/>
            <a:ext cx="2813100" cy="372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4517425" y="766675"/>
            <a:ext cx="3524400" cy="381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/>
        </p:nvSpPr>
        <p:spPr>
          <a:xfrm>
            <a:off x="118000" y="15175"/>
            <a:ext cx="86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-GB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resultados en consola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0316">
            <a:off x="3064761" y="4305637"/>
            <a:ext cx="1024754" cy="5764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 rot="5400000">
            <a:off x="2728350" y="44910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 rot="5400000">
            <a:off x="4129475" y="8758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450000" y="924700"/>
            <a:ext cx="8244000" cy="4151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denormalizedData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324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325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1324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1325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2324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2325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1123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2123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999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lang="en-GB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endParaRPr sz="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450000" y="182500"/>
            <a:ext cx="7336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Objeto JSON de salida sin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810925" y="237350"/>
            <a:ext cx="6756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Conclusiones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58950" y="1061050"/>
            <a:ext cx="90261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normalizedData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es objeto resultante del proceso de normalización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 revisar su estructura, 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 puede comprobar que las redundancias fueron eliminadas y su tamaño es menor que el del objeto original.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Luego hacemos el proceso inverso con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denormalize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Verificamos la estructura del objeto desnormalizado y vemos que hemos recuperado los datos originales y el tamaño del objeto corresponde.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el ejemplo dado, logramos una reducción de tamaño de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1381 bytes de los datos originales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961 bytes normalizados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lo que representa un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30% de compresión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la información.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 eliminación de las redundancias implica una disminución del tamaño de la estructura que contiene nuestros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Normalización y desnormalización con redundancia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"/>
                <a:ea typeface="Helvetica Neue"/>
                <a:cs typeface="Helvetica Neue"/>
                <a:sym typeface="Helvetica Neue"/>
              </a:rPr>
              <a:t>Tiempo: 15 minutos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/>
        </p:nvSpPr>
        <p:spPr>
          <a:xfrm>
            <a:off x="442500" y="6398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Dado el objeto en formato JSON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holding.json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(disponible en la carpeta de la clase)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 representa la información correspondiente a un grupo de empresas: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Definir el esquema de normalización.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Obtener el objeto normalizado e imprimirlo por consola.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Desnormalizar el objeto obtenido en el punto anterior.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Imprimir la longitud del objeto original, del normalizado y del desnormalizado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Imprimir el porcentaje de compresión del proceso de normalización.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Comparar y analizar los resultados.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CENTRO DE MENSAJES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p48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{8B650477-79F6-40C2-90A2-EA9EBF5187A7}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CENTRO DE MENSAJES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/>
                        <a:t>&gt;&gt;</a:t>
                      </a:r>
                      <a:r>
                        <a:rPr b="1" lang="en-GB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Sobre el desafío entregable de la clase anterior, vamos a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reformar el formato de los mensajes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y la forma de comunicación del chat (centro de mensajes).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 nuevo formato de mensaje será: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GB" sz="8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mensaje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 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'mail del usuario'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nombre: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'nombre del usuario'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apellido: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'apellido del usuario'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edad: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'edad del usuario'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alias: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'alias del usuario'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avatar: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'url avatar (foto, logo) del usuario'</a:t>
                      </a:r>
                      <a:endParaRPr sz="800">
                        <a:solidFill>
                          <a:srgbClr val="CE9178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},</a:t>
                      </a:r>
                      <a:endParaRPr sz="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GB" sz="80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text:</a:t>
                      </a: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8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'mensaje del usuario'</a:t>
                      </a:r>
                      <a:endParaRPr sz="800">
                        <a:solidFill>
                          <a:srgbClr val="CE9178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54" name="Google Shape;3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1" name="Google Shape;361;p49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{8B650477-79F6-40C2-90A2-EA9EBF5187A7}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CENTRO DE MENSAJES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/>
                        <a:t>&gt;&gt;</a:t>
                      </a:r>
                      <a:r>
                        <a:rPr b="1" lang="en-GB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 mensaje se envía del frontend hacia el backend, el cual lo almacenará en el base de datos. Luego cuando el cliente se conecte o envie un mensaje, recibirá un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 de mensajes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a representar en su vista. 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 array debe estar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normalizado con normalizr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conteniendo una entidad de autores. Considerar que el array tiene sus autores con su correspondiente id (mail del usuario), pero necesita incluir para el proceso de normalización un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 para todo el array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en su conjunto (podemos asignarle nosotros un valor fijo).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"/>
                        <a:buAutoNum type="arabicPeriod"/>
                      </a:pP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 frontend debería poseer el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mismo esquema de normalización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que el backend, para que este pueda desnormalizar y presentar la información adecuada en la vista.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62" name="Google Shape;36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50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{8B650477-79F6-40C2-90A2-EA9EBF5187A7}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CENTRO DE MENSAJES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"/>
                        <a:buAutoNum type="arabicPeriod" startAt="4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Considerar que se puede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cambiar el nombre del id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que usa normalizr, agregando un tercer parametro a la función schema.Entity, por ejemplo: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250">
                          <a:solidFill>
                            <a:srgbClr val="4FC1FF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schemaAuthor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GB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GB" sz="1250">
                          <a:solidFill>
                            <a:srgbClr val="DCDCA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Entity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'author'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,{...},{</a:t>
                      </a:r>
                      <a:r>
                        <a:rPr lang="en-GB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idAttribute: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'email'</a:t>
                      </a:r>
                      <a:r>
                        <a:rPr lang="en-GB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});</a:t>
                      </a:r>
                      <a:endParaRPr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 este schema cambia el nombre del id con que se normaliza el nombre de los autores a 'email'. Más info en la </a:t>
                      </a:r>
                      <a:r>
                        <a:rPr lang="en-GB" sz="1600" u="sng">
                          <a:solidFill>
                            <a:schemeClr val="hlink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4"/>
                        </a:rPr>
                        <a:t>web oficial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 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AutoNum type="arabicPeriod" startAt="4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Presentar en el frontend (a modo de test) el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porcentaje de compresión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de los mensajes recibidos. Puede ser en el título del centro de mensajes.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Nota: 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incluir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 el frontend 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 script de normalizr de la siguiente cdn: https://cdn.jsdelivr.net/npm/normalizr@3.6.1/dist/normalizr.browser.min.js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Así podremos utilizar los mismos métodos de normalizr que en el backend. Por ejemplo:  new normalizr.schema.Entity , normalizr.denormalize(...,...,...)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69" name="Google Shape;36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0" y="304800"/>
            <a:ext cx="8102000" cy="43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37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0" y="257750"/>
            <a:ext cx="914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Normalización de datos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3" y="1023938"/>
            <a:ext cx="8917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82" name="Google Shape;38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8" name="Google Shape;388;p53"/>
          <p:cNvSpPr txBox="1"/>
          <p:nvPr/>
        </p:nvSpPr>
        <p:spPr>
          <a:xfrm>
            <a:off x="2180400" y="2623175"/>
            <a:ext cx="5231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"/>
              <a:buChar char="-"/>
            </a:pPr>
            <a:r>
              <a:rPr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y </a:t>
            </a:r>
            <a:r>
              <a:rPr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Desnormalización</a:t>
            </a:r>
            <a:endParaRPr sz="22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"/>
              <a:buChar char="-"/>
            </a:pPr>
            <a:r>
              <a:rPr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Normalizr</a:t>
            </a:r>
            <a:endParaRPr sz="22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"/>
              <a:buChar char="-"/>
            </a:pPr>
            <a:r>
              <a:rPr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 Blog de Artículos</a:t>
            </a:r>
            <a:endParaRPr sz="22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94" name="Google Shape;39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456000" y="1107225"/>
            <a:ext cx="82320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normalización es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proceso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estandarización y validación de datos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consiste en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las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redundancias o inconsistencias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completando datos mediante una serie de reglas que actualizan la información, protegiendo su integridad y favoreciendo la interpretación, para que así sea más fácil de consultar y más útil para quien la gestiona.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013150" y="287200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la normalización de datos?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525" y="3164812"/>
            <a:ext cx="4589276" cy="16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324450" y="1411525"/>
            <a:ext cx="8495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normalización de datos es útil cuando un repositorio de datos es demasiado grande, contiene redundancias, tiene información profundamente anidada y/o es difícil de usar.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 normalizar los datos, debemos seguir algunas reglas:</a:t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estructura de datos debe ser plana.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entidad debe almacenarse como propiedad de objeto diferente.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relaciones con otras entidades deben crearse basadas en identificadores: ‘id’.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751925" y="338875"/>
            <a:ext cx="63138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Cuándo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 y cómo se utiliza?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Normalizr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87" y="2174075"/>
            <a:ext cx="7691426" cy="28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57500" y="1018275"/>
            <a:ext cx="88290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Normalizr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paquete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muy útil que utiliza la definición de esquemas personalizados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crear datos normalizados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puede instalar desde npm a través de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 normalizr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883925" y="263300"/>
            <a:ext cx="5794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normalizr?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00" y="263300"/>
            <a:ext cx="3841826" cy="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8" y="631575"/>
            <a:ext cx="8207824" cy="4411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Normalizr npm site: </a:t>
            </a:r>
            <a:r>
              <a:rPr i="1" lang="en-GB" sz="2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5"/>
              </a:rPr>
              <a:t>https://www.npmjs.com/package/normalizr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