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Anton"/>
      <p:regular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Didact Gothic"/>
      <p:regular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12FF04-433E-4A7F-9F56-39FEE25AF2D8}">
  <a:tblStyle styleId="{FD12FF04-433E-4A7F-9F56-39FEE25AF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Anton-regular.fntdata"/><Relationship Id="rId47" Type="http://schemas.openxmlformats.org/officeDocument/2006/relationships/slide" Target="slides/slide40.xml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DidactGothic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7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7183a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7183a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ec0472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ec0472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ec0472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ec0472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ec0472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ec0472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6a54e5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6a54e5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4031f1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d4031f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3ef99c3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3ef99c3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88b503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788b503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88b503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88b503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88b503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88b503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fb1ffb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fb1ffb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7183a95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7183a95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fb1ffb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7fb1ffb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7fb1ffb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7fb1ffb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fb1ffb1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7fb1ffb1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7fb1ffb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7fb1ffb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7fb1ffb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7fb1ffb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88b503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788b503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fb1ffb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fb1ffb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7fb1ffb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7fb1ffb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7fb1ffb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7fb1ffb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fb1ffb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fb1ffb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7183a9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7183a9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7fb1ffb1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7fb1ffb1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57183a95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57183a95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800f3b97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800f3b97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00f3b97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00f3b97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800f3b97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800f3b97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dc0c5d780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dc0c5d780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57183a95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57183a95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57183a95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57183a95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57183a95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57183a95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57183a95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57183a95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3ef99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3ef99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800f3b97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800f3b97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7183a95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7183a95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6576986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6576986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ec0472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ec0472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56e2d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56e2d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f5c08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f5c08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4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4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3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eactnative.dev/docs/components-and-apis" TargetMode="External"/><Relationship Id="rId4" Type="http://schemas.openxmlformats.org/officeDocument/2006/relationships/hyperlink" Target="https://reactnative.dev/docs/components-and-apis" TargetMode="External"/><Relationship Id="rId5" Type="http://schemas.openxmlformats.org/officeDocument/2006/relationships/hyperlink" Target="https://reactnative.dev/docs/style" TargetMode="External"/><Relationship Id="rId6" Type="http://schemas.openxmlformats.org/officeDocument/2006/relationships/image" Target="../media/image43.png"/><Relationship Id="rId7" Type="http://schemas.openxmlformats.org/officeDocument/2006/relationships/image" Target="../media/image47.png"/><Relationship Id="rId8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697250" y="2316300"/>
            <a:ext cx="5749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Firebase II &amp; Deploy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846700" y="1937975"/>
            <a:ext cx="4994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21. </a:t>
            </a: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 JS + REACT NATIVE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1983900" y="333100"/>
            <a:ext cx="5176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ITEM DETAIL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5984850" y="1139425"/>
            <a:ext cx="27696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desde el detalle, llamamos a la función correspondiente.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podríamos utilizar un componente que no sea un Button ? 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25" y="1139425"/>
            <a:ext cx="5358300" cy="33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/>
          <p:nvPr/>
        </p:nvSpPr>
        <p:spPr>
          <a:xfrm>
            <a:off x="7081450" y="3339625"/>
            <a:ext cx="330600" cy="330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1983900" y="333100"/>
            <a:ext cx="5176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RENDERING CART SCREEN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6621750" y="1066338"/>
            <a:ext cx="2132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</a:t>
            </a:r>
            <a:r>
              <a:rPr b="1"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CartScreen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renderizamos todos los productos añadidos al Cart utilizando </a:t>
            </a:r>
            <a:r>
              <a:rPr b="1"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FlatList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llamando al componente </a:t>
            </a:r>
            <a:r>
              <a:rPr b="1"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CartItem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Observar que faltaría la lógica para </a:t>
            </a:r>
            <a:r>
              <a:rPr b="1"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borrar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producto y calcular el </a:t>
            </a:r>
            <a:r>
              <a:rPr b="1"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(desde context)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6300"/>
            <a:ext cx="6267050" cy="30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1657625" y="4412175"/>
            <a:ext cx="46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Desde aquí llamamos a la función generateOrder desde Context!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7" name="Google Shape;177;p35"/>
          <p:cNvCxnSpPr>
            <a:endCxn id="176" idx="0"/>
          </p:cNvCxnSpPr>
          <p:nvPr/>
        </p:nvCxnSpPr>
        <p:spPr>
          <a:xfrm flipH="1">
            <a:off x="3979475" y="3461475"/>
            <a:ext cx="103500" cy="95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/>
        </p:nvSpPr>
        <p:spPr>
          <a:xfrm>
            <a:off x="1788025" y="1644800"/>
            <a:ext cx="556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GENERACIÓN DE ORDER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5718900" y="1839900"/>
            <a:ext cx="3425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Generamos el </a:t>
            </a:r>
            <a:r>
              <a:rPr b="1"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DTO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Subimos la order en firebase a través del método que nos provee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206850" y="418700"/>
            <a:ext cx="2730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Creación de order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00" y="1636575"/>
            <a:ext cx="5533375" cy="2605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140200" y="1093935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Generamos la función en </a:t>
            </a:r>
            <a:r>
              <a:rPr b="1"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para </a:t>
            </a: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simplificar</a:t>
            </a: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dividimos en 2 partes: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2" name="Google Shape;192;p37"/>
          <p:cNvCxnSpPr/>
          <p:nvPr/>
        </p:nvCxnSpPr>
        <p:spPr>
          <a:xfrm flipH="1" rot="10800000">
            <a:off x="1706375" y="2157225"/>
            <a:ext cx="4131900" cy="34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7"/>
          <p:cNvCxnSpPr>
            <a:endCxn id="190" idx="3"/>
          </p:cNvCxnSpPr>
          <p:nvPr/>
        </p:nvCxnSpPr>
        <p:spPr>
          <a:xfrm flipH="1" rot="10800000">
            <a:off x="3887975" y="2939105"/>
            <a:ext cx="1785600" cy="571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7"/>
          <p:cNvSpPr txBox="1"/>
          <p:nvPr/>
        </p:nvSpPr>
        <p:spPr>
          <a:xfrm>
            <a:off x="5935800" y="3985600"/>
            <a:ext cx="320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Recordar</a:t>
            </a:r>
            <a:r>
              <a:rPr lang="es-419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: todas las funciones asíncronas van con </a:t>
            </a:r>
            <a:r>
              <a:rPr b="1" lang="es-419" sz="1200">
                <a:latin typeface="Helvetica Neue"/>
                <a:ea typeface="Helvetica Neue"/>
                <a:cs typeface="Helvetica Neue"/>
                <a:sym typeface="Helvetica Neue"/>
              </a:rPr>
              <a:t>async - await</a:t>
            </a:r>
            <a:r>
              <a:rPr lang="es-419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809550" y="2192425"/>
            <a:ext cx="7524900" cy="2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Actividad: Terminando de modelar nuestra app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 en tu app la lógica del cart y la generación de la order. Renderiza en Cart los productos seleccionados.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3225" y="4960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/>
        </p:nvSpPr>
        <p:spPr>
          <a:xfrm>
            <a:off x="1788025" y="1644800"/>
            <a:ext cx="556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DEPLOY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2064150" y="2077200"/>
            <a:ext cx="5015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Netlify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/>
        </p:nvSpPr>
        <p:spPr>
          <a:xfrm>
            <a:off x="256050" y="1113186"/>
            <a:ext cx="39369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publicar de manera online nuestro repositorio para que luego se muestre en </a:t>
            </a:r>
            <a:r>
              <a:rPr b="1"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netlify</a:t>
            </a: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veremos el detalle de lo expuesto en la imagen a la derecha.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primero hay que ejecutar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expo build:web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nuestra terminal para crear la carpeta web-build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s-419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eliminarla del gitignore.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3103350" y="306850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Publicación en web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235" y="1113175"/>
            <a:ext cx="4658989" cy="305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/>
        </p:nvSpPr>
        <p:spPr>
          <a:xfrm>
            <a:off x="3103350" y="306850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a paso: netlify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1" name="Google Shape;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50" y="887650"/>
            <a:ext cx="5977229" cy="39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6545100" y="2156100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Primer paso: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proyecto y lo linkeamos a nuestro repo de Github.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/>
        </p:nvSpPr>
        <p:spPr>
          <a:xfrm>
            <a:off x="3103350" y="306850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a paso: netlify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/>
          <p:nvPr/>
        </p:nvSpPr>
        <p:spPr>
          <a:xfrm>
            <a:off x="5752850" y="2156100"/>
            <a:ext cx="2598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Paso 2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Editamos las opciones de configuración para el buildeo de la app.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latin typeface="Helvetica Neue"/>
                <a:ea typeface="Helvetica Neue"/>
                <a:cs typeface="Helvetica Neue"/>
                <a:sym typeface="Helvetica Neue"/>
              </a:rPr>
              <a:t>Nota: recordar haber ejecutado</a:t>
            </a:r>
            <a:endParaRPr i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200">
                <a:latin typeface="Helvetica Neue"/>
                <a:ea typeface="Helvetica Neue"/>
                <a:cs typeface="Helvetica Neue"/>
                <a:sym typeface="Helvetica Neue"/>
              </a:rPr>
              <a:t>expo build:web</a:t>
            </a:r>
            <a:endParaRPr b="1" i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latin typeface="Helvetica Neue"/>
                <a:ea typeface="Helvetica Neue"/>
                <a:cs typeface="Helvetica Neue"/>
                <a:sym typeface="Helvetica Neue"/>
              </a:rPr>
              <a:t>desde nuestra terminal local previamente</a:t>
            </a:r>
            <a:endParaRPr i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5" y="954725"/>
            <a:ext cx="5070290" cy="39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/>
        </p:nvSpPr>
        <p:spPr>
          <a:xfrm>
            <a:off x="3005850" y="1013775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a paso: netlify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/>
          <p:nvPr/>
        </p:nvSpPr>
        <p:spPr>
          <a:xfrm>
            <a:off x="1524900" y="2056050"/>
            <a:ext cx="6094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latin typeface="Helvetica Neue"/>
                <a:ea typeface="Helvetica Neue"/>
                <a:cs typeface="Helvetica Neue"/>
                <a:sym typeface="Helvetica Neue"/>
              </a:rPr>
              <a:t>Paso 3</a:t>
            </a:r>
            <a:r>
              <a:rPr lang="es-419" sz="19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-419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Editamos las variables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entorno </a:t>
            </a:r>
            <a:r>
              <a:rPr lang="es-419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desde advanced configuration.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Nota: esto es sumamente importante para la conexión con firebase.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/>
        </p:nvSpPr>
        <p:spPr>
          <a:xfrm>
            <a:off x="3103350" y="306850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a paso: netlify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6"/>
          <p:cNvSpPr txBox="1"/>
          <p:nvPr/>
        </p:nvSpPr>
        <p:spPr>
          <a:xfrm>
            <a:off x="6472625" y="2263950"/>
            <a:ext cx="257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Paso 4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Aguardamos que se complete el deploy.</a:t>
            </a:r>
            <a:endParaRPr i="1"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75" y="1113175"/>
            <a:ext cx="6283650" cy="2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/>
        </p:nvSpPr>
        <p:spPr>
          <a:xfrm>
            <a:off x="3103350" y="306850"/>
            <a:ext cx="2937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a paso: netlify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 txBox="1"/>
          <p:nvPr/>
        </p:nvSpPr>
        <p:spPr>
          <a:xfrm>
            <a:off x="6472625" y="2263950"/>
            <a:ext cx="257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Paso 5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completado el deploy podemos cambiar el dominio a un nombre más amigable, desde la opción edit domains.</a:t>
            </a:r>
            <a:endParaRPr i="1"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0050"/>
            <a:ext cx="6167826" cy="38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2064150" y="2077200"/>
            <a:ext cx="5015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Generando la APK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/>
        </p:nvSpPr>
        <p:spPr>
          <a:xfrm>
            <a:off x="2408550" y="301325"/>
            <a:ext cx="432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Requisitos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6" name="Google Shape;2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/>
        </p:nvSpPr>
        <p:spPr>
          <a:xfrm>
            <a:off x="465725" y="1328513"/>
            <a:ext cx="803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Es un proceso algo más engorroso, pero si los seguimos todos en el orden correspondiente, finalmente tendremos nuestra apk lista para instalar en nuestro celular. 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Los requisitos son: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2989500"/>
            <a:ext cx="61722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/>
        </p:nvSpPr>
        <p:spPr>
          <a:xfrm>
            <a:off x="2408550" y="301325"/>
            <a:ext cx="432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1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 txBox="1"/>
          <p:nvPr/>
        </p:nvSpPr>
        <p:spPr>
          <a:xfrm>
            <a:off x="555900" y="950688"/>
            <a:ext cx="803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Generamos un nuevo proyecto desde el dashboard de Expo (creamos cuenta previamente):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38" y="1460363"/>
            <a:ext cx="8096519" cy="261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350" y="2815800"/>
            <a:ext cx="3985650" cy="1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0"/>
          <p:cNvSpPr txBox="1"/>
          <p:nvPr/>
        </p:nvSpPr>
        <p:spPr>
          <a:xfrm>
            <a:off x="1747050" y="4165350"/>
            <a:ext cx="34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Le damos un nombre al proyecto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9" name="Google Shape;289;p50"/>
          <p:cNvCxnSpPr/>
          <p:nvPr/>
        </p:nvCxnSpPr>
        <p:spPr>
          <a:xfrm flipH="1" rot="10800000">
            <a:off x="4655975" y="4144150"/>
            <a:ext cx="6216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/>
        </p:nvSpPr>
        <p:spPr>
          <a:xfrm>
            <a:off x="2408550" y="301325"/>
            <a:ext cx="432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2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5" name="Google Shape;2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555900" y="871913"/>
            <a:ext cx="803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“slug” y le asignamos el mismo slug a nuestro proyecto local para que queden bien linkeados: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7" name="Google Shape;2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18588"/>
            <a:ext cx="8697272" cy="298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/>
        </p:nvSpPr>
        <p:spPr>
          <a:xfrm>
            <a:off x="2348000" y="230875"/>
            <a:ext cx="4326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3: EAS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2"/>
          <p:cNvSpPr txBox="1"/>
          <p:nvPr/>
        </p:nvSpPr>
        <p:spPr>
          <a:xfrm>
            <a:off x="555900" y="962863"/>
            <a:ext cx="803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EAS (</a:t>
            </a:r>
            <a:r>
              <a:rPr i="1"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expo application services</a:t>
            </a: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) mediante el CLI, nos facilitará el proceso de buildeo de nuestra app de manera online. Primero instalamos eas-cli globalmente: </a:t>
            </a:r>
            <a:r>
              <a:rPr i="1"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npm install -g eas-cli.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52"/>
          <p:cNvSpPr txBox="1"/>
          <p:nvPr/>
        </p:nvSpPr>
        <p:spPr>
          <a:xfrm>
            <a:off x="6945448" y="2564950"/>
            <a:ext cx="2002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Luego configuramos nuestro proyecto con</a:t>
            </a:r>
            <a:r>
              <a:rPr lang="es-419" sz="1500"/>
              <a:t> </a:t>
            </a:r>
            <a:r>
              <a:rPr b="1" lang="es-419" sz="1500"/>
              <a:t>EAS</a:t>
            </a:r>
            <a:r>
              <a:rPr lang="es-419" sz="1500"/>
              <a:t>: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700"/>
              <a:t>eas build:configure</a:t>
            </a:r>
            <a:endParaRPr i="1" sz="1700"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50" y="2088388"/>
            <a:ext cx="6686594" cy="232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/>
        </p:nvSpPr>
        <p:spPr>
          <a:xfrm>
            <a:off x="1877000" y="246750"/>
            <a:ext cx="5399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4: Reconfigurando el eas.json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3"/>
          <p:cNvSpPr txBox="1"/>
          <p:nvPr/>
        </p:nvSpPr>
        <p:spPr>
          <a:xfrm>
            <a:off x="5475800" y="2017650"/>
            <a:ext cx="3339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Modificamos la configuración del EAS para que nos devuelva solamente la APK (y no el aab, que es el app bundle de android).</a:t>
            </a:r>
            <a:endParaRPr i="1"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0" y="959927"/>
            <a:ext cx="5199596" cy="36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4702725" y="1306850"/>
            <a:ext cx="41385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de documentos en Firebase.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Repaso global para entrega de proyecto.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Deploy de la app.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s-419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/>
        </p:nvSpPr>
        <p:spPr>
          <a:xfrm>
            <a:off x="1872300" y="332075"/>
            <a:ext cx="5399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Paso 5: Building la APK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239550" y="1135700"/>
            <a:ext cx="866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modificado el eas.json ejecutamos el siguiente comando (tarda varios minutos)</a:t>
            </a: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.: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eas build -p android –profile preview</a:t>
            </a:r>
            <a:endParaRPr i="1"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02" y="2180250"/>
            <a:ext cx="8664801" cy="20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/>
          <p:nvPr/>
        </p:nvSpPr>
        <p:spPr>
          <a:xfrm>
            <a:off x="1296950" y="43976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Voilá! tenemos el link disponible para descargar!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625" y="4277750"/>
            <a:ext cx="533600" cy="761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4"/>
          <p:cNvCxnSpPr>
            <a:endCxn id="323" idx="1"/>
          </p:cNvCxnSpPr>
          <p:nvPr/>
        </p:nvCxnSpPr>
        <p:spPr>
          <a:xfrm>
            <a:off x="699650" y="4202675"/>
            <a:ext cx="597300" cy="39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31" name="Google Shape;3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6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subir a la plataforma el link del Github a tu app de e-commerce completamente funcional</a:t>
            </a:r>
            <a:r>
              <a:rPr lang="es-419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ctrTitle"/>
          </p:nvPr>
        </p:nvSpPr>
        <p:spPr>
          <a:xfrm>
            <a:off x="2417500" y="564350"/>
            <a:ext cx="44871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</a:t>
            </a:r>
            <a:endParaRPr b="1" i="1"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57"/>
          <p:cNvSpPr txBox="1"/>
          <p:nvPr/>
        </p:nvSpPr>
        <p:spPr>
          <a:xfrm>
            <a:off x="847200" y="1289150"/>
            <a:ext cx="74496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se debe subir a la plataforma, es obligatorio subir el link al repositorio correspondiente y la corrección estará a cargo del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profesor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. De manera opcional se puede añadir un deploy (utilizando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netlify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o mediante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APK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Es la sumatoria de los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desafíos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realizan clase a clase. Se va creando a medida que el estudiante sube los desafíos entregables a nuestra plataforma.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es que cada estudiante pueda utilizar su Proyecto Final como parte de su portfolio personal.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58"/>
          <p:cNvGraphicFramePr/>
          <p:nvPr/>
        </p:nvGraphicFramePr>
        <p:xfrm>
          <a:off x="153263" y="51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{FD12FF04-433E-4A7F-9F56-39FEE25AF2D8}</a:tableStyleId>
              </a:tblPr>
              <a:tblGrid>
                <a:gridCol w="2945825"/>
                <a:gridCol w="3822275"/>
                <a:gridCol w="2069375"/>
              </a:tblGrid>
              <a:tr h="589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APP E-COMMERCE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07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al repositorio del proyecto en Github + GIF con navegación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12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entrega deberá cumplir con los requisitos explicitados en el “user story” de la consigna del proyecto final, que encontrarás en el documento correspondiente en la carpeta de la comisión.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El repositorio debe ser público.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Subir un archivo GIF con el recorrido completo de una compra. El proyecto de github debe contener la documentación en formato markdown (readme.md)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55" name="Google Shape;35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2930725" y="1406702"/>
            <a:ext cx="57114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Guía </a:t>
            </a: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de componentes</a:t>
            </a:r>
            <a:r>
              <a:rPr lang="es-419" sz="1800"/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Native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-419" sz="18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Estilos en React Native</a:t>
            </a:r>
            <a:r>
              <a:rPr lang="es-419" sz="1800">
                <a:solidFill>
                  <a:schemeClr val="dk1"/>
                </a:solidFill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Native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0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0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/>
        </p:nvSpPr>
        <p:spPr>
          <a:xfrm>
            <a:off x="1956450" y="130295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61"/>
          <p:cNvSpPr txBox="1"/>
          <p:nvPr/>
        </p:nvSpPr>
        <p:spPr>
          <a:xfrm>
            <a:off x="2180400" y="22920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</a:t>
            </a: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s-419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Uso de firestore para guardar docs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s-419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 en netlify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s-419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 de la APK mediante EAS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84" name="Google Shape;3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0" name="Google Shape;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ESTUDIAR CON NOSOTROS!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6" name="Google Shape;396;p6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21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550" y="621701"/>
            <a:ext cx="4895311" cy="43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750" y="1531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916013" y="7423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FINALIZAMOS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PROYECTO DE APP</a:t>
            </a:r>
            <a:endParaRPr i="1" sz="12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5450" y="3141450"/>
            <a:ext cx="2313101" cy="1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1788025" y="1644800"/>
            <a:ext cx="556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CART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4464150" y="1695650"/>
            <a:ext cx="41856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Nuestra app, antes de generar la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orden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debe agregar productos al carrito, de manera tal de </a:t>
            </a:r>
            <a:r>
              <a:rPr b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repetirlos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agregado al Cart se hará desde el </a:t>
            </a:r>
            <a:r>
              <a:rPr b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detalle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producto y se verá impactado en la </a:t>
            </a:r>
            <a:r>
              <a:rPr b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CartScreen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4651500" y="425950"/>
            <a:ext cx="38109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Agregado de productos al Cart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50" y="1255450"/>
            <a:ext cx="3021956" cy="35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1983900" y="333100"/>
            <a:ext cx="5176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LÓGICA EN CONTEXT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874813" y="3154975"/>
            <a:ext cx="7394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nuestro context debemos primero añadir las funciones correspondientes, aquí se agrega a modo de ejemplo, una lógica muy simplificada para el agregado de productos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3" y="1278125"/>
            <a:ext cx="79533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