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Humanity through Cognitive Collaboration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Transformation:</a:t>
            </a:r>
          </a:p>
          <a:p>
            <a:pPr/>
            <a:r>
              <a:t>- AI is reshaping how we live, work, and interact.</a:t>
            </a:r>
          </a:p>
          <a:p>
            <a:pPr/>
            <a:r>
              <a:t>Opportunity:</a:t>
            </a:r>
          </a:p>
          <a:p>
            <a:pPr/>
            <a:r>
              <a:t>- Harness AI responsibly to amplify human potential ethically.</a:t>
            </a:r>
          </a:p>
          <a:p>
            <a:pPr/>
            <a:r>
              <a:t>Three-Layer Approach:</a:t>
            </a:r>
          </a:p>
          <a:p>
            <a:pPr/>
            <a:r>
              <a:t>- Cognitive Companions</a:t>
            </a:r>
          </a:p>
          <a:p>
            <a:pPr/>
            <a:r>
              <a:t>- Cognitive Colleagues</a:t>
            </a:r>
          </a:p>
          <a:p>
            <a:pPr/>
            <a:r>
              <a:t>- Cognitive Collectives</a:t>
            </a:r>
          </a:p>
          <a:p>
            <a:pPr/>
            <a:r>
              <a:t>Foundation Establishment:</a:t>
            </a:r>
          </a:p>
          <a:p>
            <a:pPr/>
            <a:r>
              <a:t>- Oversee ethical AI integration across all stakeholders.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Layers of Cognitive Collaboration:</a:t>
            </a:r>
          </a:p>
          <a:p>
            <a:pPr/>
            <a:r>
              <a:t>- Cognitive Companions: Personalized AI assistants.</a:t>
            </a:r>
          </a:p>
          <a:p>
            <a:pPr/>
            <a:r>
              <a:t>- Cognitive Colleagues: AI agents facilitating collaboration.</a:t>
            </a:r>
          </a:p>
          <a:p>
            <a:pPr/>
            <a:r>
              <a:t>- Cognitive Collectives: Networks contributing to societal innovation.</a:t>
            </a:r>
          </a:p>
          <a:p>
            <a:pPr/>
            <a:r>
              <a:t>Target Stakeholders:</a:t>
            </a:r>
          </a:p>
          <a:p>
            <a:pPr/>
            <a:r>
              <a:t>- Enterprises</a:t>
            </a:r>
          </a:p>
          <a:p>
            <a:pPr/>
            <a:r>
              <a:t>- Educational Institutions</a:t>
            </a:r>
          </a:p>
          <a:p>
            <a:pPr/>
            <a:r>
              <a:t>- Developers</a:t>
            </a:r>
          </a:p>
          <a:p>
            <a:pPr/>
            <a:r>
              <a:t>Foundation's Role:</a:t>
            </a:r>
          </a:p>
          <a:p>
            <a:pPr/>
            <a:r>
              <a:t>- Guide ethical and responsible AI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