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Humanity through Cognitive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Transformation: Reshaping life and work.</a:t>
            </a:r>
          </a:p>
          <a:p>
            <a:pPr/>
            <a:r>
              <a:t>Opportunity: Amplify human potential responsibly.</a:t>
            </a:r>
          </a:p>
          <a:p>
            <a:pPr/>
            <a:r>
              <a:t>Approach: Three layers of Cognitive Collaboration.</a:t>
            </a:r>
          </a:p>
          <a:p>
            <a:pPr/>
            <a:r>
              <a:t>Foundation: Guide ethical AI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Layers:</a:t>
            </a:r>
          </a:p>
          <a:p>
            <a:pPr/>
            <a:r>
              <a:t>- Cognitive Companions</a:t>
            </a:r>
          </a:p>
          <a:p>
            <a:pPr/>
            <a:r>
              <a:t>- Cognitive Colleagues</a:t>
            </a:r>
          </a:p>
          <a:p>
            <a:pPr/>
            <a:r>
              <a:t>- Cognitive Collectives</a:t>
            </a:r>
          </a:p>
          <a:p>
            <a:pPr/>
            <a:r>
              <a:t>Stakeholders:</a:t>
            </a:r>
          </a:p>
          <a:p>
            <a:pPr/>
            <a:r>
              <a:t>- Enterprises</a:t>
            </a:r>
          </a:p>
          <a:p>
            <a:pPr/>
            <a:r>
              <a:t>- Educational Institutions</a:t>
            </a:r>
          </a:p>
          <a:p>
            <a:pPr/>
            <a:r>
              <a:t>- Developers</a:t>
            </a:r>
          </a:p>
          <a:p>
            <a:pPr/>
            <a:r>
              <a:t>Foundation's Role: Ethical guidance.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