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84E60A-BE43-4575-B9F9-9A1E0E74CA4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0CD874-2C0A-4D5F-88A9-27AD7CFDE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7F70-1369-45FA-BB22-86243917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1600200"/>
            <a:ext cx="9144000" cy="638198"/>
          </a:xfrm>
        </p:spPr>
        <p:txBody>
          <a:bodyPr>
            <a:normAutofit fontScale="90000"/>
          </a:bodyPr>
          <a:lstStyle/>
          <a:p>
            <a:r>
              <a:rPr lang="en-US" dirty="0"/>
              <a:t>#GRIPSEPT2021 – WEB &amp; MOBILE DEVELOPMENT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5242D-C74B-4819-89D7-529186567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3893"/>
            <a:ext cx="9144000" cy="27739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TASK-3: PAYMENT GATEWAY INTEGRATION</a:t>
            </a:r>
          </a:p>
          <a:p>
            <a:pPr algn="ctr"/>
            <a:endParaRPr lang="en-US" sz="3200" dirty="0"/>
          </a:p>
          <a:p>
            <a:pPr algn="r"/>
            <a:r>
              <a:rPr lang="en-US" dirty="0"/>
              <a:t>SPANDAN SANKET MAHARANA</a:t>
            </a:r>
          </a:p>
          <a:p>
            <a:pPr algn="r"/>
            <a:r>
              <a:rPr lang="en-US" dirty="0"/>
              <a:t>WEB DEVELOPMENT INTERN</a:t>
            </a:r>
          </a:p>
          <a:p>
            <a:pPr algn="r"/>
            <a:r>
              <a:rPr lang="en-US" dirty="0"/>
              <a:t>GRIP SEPTEMBER</a:t>
            </a:r>
          </a:p>
          <a:p>
            <a:pPr algn="r"/>
            <a:r>
              <a:rPr lang="en-US" dirty="0"/>
              <a:t>THE SPARK FOUNDATION</a:t>
            </a:r>
          </a:p>
        </p:txBody>
      </p:sp>
    </p:spTree>
    <p:extLst>
      <p:ext uri="{BB962C8B-B14F-4D97-AF65-F5344CB8AC3E}">
        <p14:creationId xmlns:p14="http://schemas.microsoft.com/office/powerpoint/2010/main" val="4086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6D2B-C373-4368-ACB3-E85A719B7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33693"/>
            <a:ext cx="8825658" cy="971013"/>
          </a:xfrm>
        </p:spPr>
        <p:txBody>
          <a:bodyPr/>
          <a:lstStyle/>
          <a:p>
            <a:r>
              <a:rPr lang="en-US" sz="2800" b="1" dirty="0"/>
              <a:t>TASK – 3: PAYMENT GATEWAY INTEGRATION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731E-C5B9-4FEE-BEDF-3A5373125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04706"/>
            <a:ext cx="8825658" cy="3934094"/>
          </a:xfrm>
        </p:spPr>
        <p:txBody>
          <a:bodyPr/>
          <a:lstStyle/>
          <a:p>
            <a:r>
              <a:rPr lang="en-US" dirty="0"/>
              <a:t>Create a simple website where payment gateway is integrated.</a:t>
            </a:r>
          </a:p>
          <a:p>
            <a:r>
              <a:rPr lang="en-US" dirty="0"/>
              <a:t>The page must have a simple Donate button. On clicking the button, the user lands on the payment page where user can select amount to be paid and the payment type, e.g. debit card,upi,credit card,paypal,net </a:t>
            </a:r>
            <a:r>
              <a:rPr lang="en-US" dirty="0" err="1"/>
              <a:t>banking,etc</a:t>
            </a:r>
            <a:r>
              <a:rPr lang="en-US" dirty="0"/>
              <a:t>.</a:t>
            </a:r>
          </a:p>
          <a:p>
            <a:r>
              <a:rPr lang="en-US" dirty="0"/>
              <a:t>On making the payment an invoice gets generated and is sent to email of the user for the payment received, and the invoice contains </a:t>
            </a:r>
            <a:r>
              <a:rPr lang="en-US"/>
              <a:t>the amount paid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3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#GRIPSEPT2021 – WEB &amp; MOBILE DEVELOPMENT TASKS</vt:lpstr>
      <vt:lpstr>TASK – 3: PAYMENT GATEWAY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#GRIPSEPT2021 – WEB &amp; MOBILE DEVELOPMENT TASKS</dc:title>
  <dc:creator>SPANDAN SANKET MAHARANA</dc:creator>
  <cp:lastModifiedBy>SPANDAN SANKET MAHARANA</cp:lastModifiedBy>
  <cp:revision>1</cp:revision>
  <dcterms:created xsi:type="dcterms:W3CDTF">2021-09-08T13:49:24Z</dcterms:created>
  <dcterms:modified xsi:type="dcterms:W3CDTF">2021-09-08T14:32:44Z</dcterms:modified>
</cp:coreProperties>
</file>