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1010FE-8647-46CA-9C33-C59A0B2EF851}" v="2" dt="2025-07-02T17:44:08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ndan Pandya" userId="8ad2ed3e11a7944b" providerId="LiveId" clId="{FC1010FE-8647-46CA-9C33-C59A0B2EF851}"/>
    <pc:docChg chg="custSel addSld delSld modSld">
      <pc:chgData name="Spandan Pandya" userId="8ad2ed3e11a7944b" providerId="LiveId" clId="{FC1010FE-8647-46CA-9C33-C59A0B2EF851}" dt="2025-07-02T17:44:16.973" v="50" actId="14100"/>
      <pc:docMkLst>
        <pc:docMk/>
      </pc:docMkLst>
      <pc:sldChg chg="modSp mod">
        <pc:chgData name="Spandan Pandya" userId="8ad2ed3e11a7944b" providerId="LiveId" clId="{FC1010FE-8647-46CA-9C33-C59A0B2EF851}" dt="2025-07-01T13:33:57.834" v="2" actId="1076"/>
        <pc:sldMkLst>
          <pc:docMk/>
          <pc:sldMk cId="1482582345" sldId="256"/>
        </pc:sldMkLst>
        <pc:picChg chg="mod">
          <ac:chgData name="Spandan Pandya" userId="8ad2ed3e11a7944b" providerId="LiveId" clId="{FC1010FE-8647-46CA-9C33-C59A0B2EF851}" dt="2025-07-01T13:33:57.834" v="2" actId="1076"/>
          <ac:picMkLst>
            <pc:docMk/>
            <pc:sldMk cId="1482582345" sldId="256"/>
            <ac:picMk id="4" creationId="{D2E71941-D589-7B4A-D0ED-455D352D6513}"/>
          </ac:picMkLst>
        </pc:picChg>
      </pc:sldChg>
      <pc:sldChg chg="addSp delSp modSp add mod">
        <pc:chgData name="Spandan Pandya" userId="8ad2ed3e11a7944b" providerId="LiveId" clId="{FC1010FE-8647-46CA-9C33-C59A0B2EF851}" dt="2025-07-02T17:44:16.973" v="50" actId="14100"/>
        <pc:sldMkLst>
          <pc:docMk/>
          <pc:sldMk cId="3729627899" sldId="258"/>
        </pc:sldMkLst>
        <pc:spChg chg="mod">
          <ac:chgData name="Spandan Pandya" userId="8ad2ed3e11a7944b" providerId="LiveId" clId="{FC1010FE-8647-46CA-9C33-C59A0B2EF851}" dt="2025-07-02T16:57:17.785" v="36" actId="20577"/>
          <ac:spMkLst>
            <pc:docMk/>
            <pc:sldMk cId="3729627899" sldId="258"/>
            <ac:spMk id="2" creationId="{86E99B4B-ACF0-AD70-166C-002BAC36FB15}"/>
          </ac:spMkLst>
        </pc:spChg>
        <pc:spChg chg="del">
          <ac:chgData name="Spandan Pandya" userId="8ad2ed3e11a7944b" providerId="LiveId" clId="{FC1010FE-8647-46CA-9C33-C59A0B2EF851}" dt="2025-07-02T17:40:21.707" v="37"/>
          <ac:spMkLst>
            <pc:docMk/>
            <pc:sldMk cId="3729627899" sldId="258"/>
            <ac:spMk id="3" creationId="{93658F3D-8DEF-5E73-DB83-9A3E776C950D}"/>
          </ac:spMkLst>
        </pc:spChg>
        <pc:spChg chg="add del mod">
          <ac:chgData name="Spandan Pandya" userId="8ad2ed3e11a7944b" providerId="LiveId" clId="{FC1010FE-8647-46CA-9C33-C59A0B2EF851}" dt="2025-07-02T17:44:08.732" v="45" actId="931"/>
          <ac:spMkLst>
            <pc:docMk/>
            <pc:sldMk cId="3729627899" sldId="258"/>
            <ac:spMk id="8" creationId="{EB651D11-6A8E-B40D-573A-C0C0F1E137D3}"/>
          </ac:spMkLst>
        </pc:spChg>
        <pc:picChg chg="add del mod">
          <ac:chgData name="Spandan Pandya" userId="8ad2ed3e11a7944b" providerId="LiveId" clId="{FC1010FE-8647-46CA-9C33-C59A0B2EF851}" dt="2025-07-02T17:40:44.702" v="44" actId="478"/>
          <ac:picMkLst>
            <pc:docMk/>
            <pc:sldMk cId="3729627899" sldId="258"/>
            <ac:picMk id="4" creationId="{1C91FE47-3460-4FCF-9159-CBBCC7F1E703}"/>
          </ac:picMkLst>
        </pc:picChg>
        <pc:picChg chg="add mod">
          <ac:chgData name="Spandan Pandya" userId="8ad2ed3e11a7944b" providerId="LiveId" clId="{FC1010FE-8647-46CA-9C33-C59A0B2EF851}" dt="2025-07-02T17:44:16.973" v="50" actId="14100"/>
          <ac:picMkLst>
            <pc:docMk/>
            <pc:sldMk cId="3729627899" sldId="258"/>
            <ac:picMk id="10" creationId="{EEE59870-9ECD-8E6F-F74D-6DF3E8903338}"/>
          </ac:picMkLst>
        </pc:picChg>
      </pc:sldChg>
      <pc:sldChg chg="addSp delSp modSp del mod">
        <pc:chgData name="Spandan Pandya" userId="8ad2ed3e11a7944b" providerId="LiveId" clId="{FC1010FE-8647-46CA-9C33-C59A0B2EF851}" dt="2025-07-02T16:56:55.998" v="5" actId="2696"/>
        <pc:sldMkLst>
          <pc:docMk/>
          <pc:sldMk cId="4173700701" sldId="258"/>
        </pc:sldMkLst>
        <pc:spChg chg="del">
          <ac:chgData name="Spandan Pandya" userId="8ad2ed3e11a7944b" providerId="LiveId" clId="{FC1010FE-8647-46CA-9C33-C59A0B2EF851}" dt="2025-07-02T16:56:51.860" v="4" actId="478"/>
          <ac:spMkLst>
            <pc:docMk/>
            <pc:sldMk cId="4173700701" sldId="258"/>
            <ac:spMk id="2" creationId="{2C27EE81-482B-F115-922C-02B4494C5022}"/>
          </ac:spMkLst>
        </pc:spChg>
        <pc:spChg chg="del">
          <ac:chgData name="Spandan Pandya" userId="8ad2ed3e11a7944b" providerId="LiveId" clId="{FC1010FE-8647-46CA-9C33-C59A0B2EF851}" dt="2025-07-02T16:56:46.136" v="3" actId="478"/>
          <ac:spMkLst>
            <pc:docMk/>
            <pc:sldMk cId="4173700701" sldId="258"/>
            <ac:spMk id="3" creationId="{DD68E6EF-7967-85B2-93FD-62B1D40AA846}"/>
          </ac:spMkLst>
        </pc:spChg>
        <pc:spChg chg="add mod">
          <ac:chgData name="Spandan Pandya" userId="8ad2ed3e11a7944b" providerId="LiveId" clId="{FC1010FE-8647-46CA-9C33-C59A0B2EF851}" dt="2025-07-02T16:56:51.860" v="4" actId="478"/>
          <ac:spMkLst>
            <pc:docMk/>
            <pc:sldMk cId="4173700701" sldId="258"/>
            <ac:spMk id="7" creationId="{41A428E5-2B5C-9372-43D5-8D9C14C53F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EC26B3-9D31-405B-91D5-434C7EC5109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8D6AE-BC91-4FD6-9C04-EBD8B5F3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27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0FFA5-8819-4FFB-6382-0520036B4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ACE8-3D67-861A-F2DE-A4FA94BAD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EA48-47D3-5BB7-DCBA-22E9BFE5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399D2-F32C-4392-A3A2-6C4D64579C55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B8568-F390-0BDA-B8FE-5A48A9A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5F692-4E9C-79B9-694B-7ED99A25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EC9F5-8FF4-0078-11FE-17C0403EE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98C8F-FD5C-5B3D-DCD4-8B1B69ED0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DAC94-440E-CDFC-E2CA-E9CE59C2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B1F3F-4864-4F73-ABD1-D01EB877E2C2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9BC4D-BB39-CB67-1297-F219C235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D4D9-F4BD-4D93-0FBC-2E4F7CBC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9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9E6874-9E5C-E10F-C7BB-D040049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6E90E-41D5-5B88-6803-75DC8F639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405B-46C7-2749-5B19-9399CFC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82DA-5E78-4B1C-832B-745F3318CF9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5D08-A516-94BB-AFD5-09C98646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244D8-776D-5933-54A3-CE300B25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57F5-0E04-76B0-5D32-9CDB59CF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4E31B-2824-4EB7-D117-FF51829B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0B2E7-CD1F-F297-5E70-9ADF9E66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2A94-FAD3-493C-8864-FCD3A3D5740F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AE8C-F6AD-45A6-0C7A-4A7D6D4A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1DEF-E757-9D3F-9524-B298BA93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2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0EB2-5676-E263-CF39-1131EF653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AA831-6BD0-15D1-3112-605142973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18CE-9D8F-844C-9EB3-94CF029E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16F5-0EB7-4D77-B438-A41707122F7D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8376-9952-9C3F-FE4F-18EF8BEF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3305-5D2A-0B6D-11C4-2DF26BBA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2D96-9DC0-036F-97DF-299A2A45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662CB-76DE-C500-54E5-8309688D4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A9A2B-13B2-0C3F-6580-2A1EAEA9D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C1E6D-2FB4-D753-8301-12EF88D8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A813-BACA-4FCF-9E36-2E04DA6D9394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986D5-0BA6-2472-1DAF-E1948A35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EF58-31B0-AECB-F6F1-8B5E5232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9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9E76-6728-CC4B-70FE-5C796CFF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84D8C-6D11-7E8D-5013-4BD8642C0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7E925-FC6C-446E-DF2B-5218CDEB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34779B-CB93-05F2-334A-4D05FCFA9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90297-9087-67C2-BF45-E52048D2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BBF51-9DD8-2AE6-8339-512B18CF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0518-8717-43BF-AE5C-4086E6949ADD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8DEFA-7EC4-428B-6202-5E4DE867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B7F44D-77A3-0049-95BB-6A0821B3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7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E86F-2C96-ADEE-85E0-886D852E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AA991-8DE0-D1FB-55F6-2DA2586C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52594-138E-49D9-AF5B-3368B2E8F5ED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73AF4-65A1-69D8-11C6-03A9B1A5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7924D-55DA-AD2B-8634-11FE389C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9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887CE-4286-0DD1-7C83-3975E05A9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C467-4FB6-4BD9-8169-50EB4A4EFB24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D69E6-0007-C206-1BA1-898A2030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6EC3A-7827-3443-AB67-93CA433B3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E83E-663B-144E-3099-4C15E4129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0FCD-C377-0642-7960-428C6270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C3EEE-B5CB-E327-C050-0105659A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B13A8-8745-6485-9863-114431E3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71AA-A312-465C-BC4B-F6F0D5674399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9B080-40A8-2A80-1E98-E4F586F0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5A35C-F6F0-2609-7A57-EF0ABA4E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1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4B94-0EC0-4379-7295-B847369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448FD-E28D-4B09-2881-1A24BB9CB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91D8-8DD6-8F7F-3AFA-75373102A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5C58A-7E56-7EDE-EDF3-2152166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1212-8C9C-4BC2-B21F-89A3E69725C0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942B-736E-5CBD-7D80-822E0A5D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Bioinformatics Lab: Publication Analysis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F6639-E614-3323-64C5-55BB37F7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5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ECF26-04FE-73B0-6AE9-71D66CAA3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C7B0B-4C93-5EC6-0F21-4646F52F9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B1F3A-7BA6-7CF7-D08F-F7C262613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45478-5C3A-4FCF-AABF-426C19A72DE5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4F02-5CE0-F46C-532E-A9890236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Bioinformatics Lab: Publication Analysis Project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241A-B1CB-63DF-66E1-841FB0CE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BD8C9-FE12-4E87-9010-140ECEDEE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1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576D-E7A8-B033-6CF8-41E00522C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246" y="942304"/>
            <a:ext cx="9988062" cy="2387600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WGCNA analysis of Lung Microarray data (GSE21933)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9DB7D-BF17-5B88-E895-C3AF4D6C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3578744"/>
            <a:ext cx="3516924" cy="61491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Spandan Pandya</a:t>
            </a:r>
          </a:p>
        </p:txBody>
      </p:sp>
      <p:pic>
        <p:nvPicPr>
          <p:cNvPr id="4" name="Graphic 3" descr="Lungs">
            <a:extLst>
              <a:ext uri="{FF2B5EF4-FFF2-40B4-BE49-F238E27FC236}">
                <a16:creationId xmlns:a16="http://schemas.microsoft.com/office/drawing/2014/main" id="{D2E71941-D589-7B4A-D0ED-455D352D6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258" y="2542504"/>
            <a:ext cx="4315496" cy="431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8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4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1C16-59A8-C979-9419-CBB6A3073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46" y="122481"/>
            <a:ext cx="10515600" cy="59946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B2CB-E42C-7824-5E21-241F4DCAE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FCBD-E91E-11B5-1760-DC2582B7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369" y="6440854"/>
            <a:ext cx="6207369" cy="417146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Bioinformatics Lab: Publication Analysis Project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16F798-ED97-6E2B-F29D-301A45987B3A}"/>
              </a:ext>
            </a:extLst>
          </p:cNvPr>
          <p:cNvSpPr txBox="1">
            <a:spLocks/>
          </p:cNvSpPr>
          <p:nvPr/>
        </p:nvSpPr>
        <p:spPr>
          <a:xfrm>
            <a:off x="5808785" y="6440854"/>
            <a:ext cx="6207369" cy="417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Spandan Pandya</a:t>
            </a:r>
          </a:p>
        </p:txBody>
      </p:sp>
    </p:spTree>
    <p:extLst>
      <p:ext uri="{BB962C8B-B14F-4D97-AF65-F5344CB8AC3E}">
        <p14:creationId xmlns:p14="http://schemas.microsoft.com/office/powerpoint/2010/main" val="18120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>
            <a:alpha val="44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5A5F6E-C45C-BCFC-632B-8E8B90B0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9B4B-ACF0-AD70-166C-002BAC36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46" y="122481"/>
            <a:ext cx="10515600" cy="59946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WGCNA: Soft-Threshold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77E3F-2F2B-B682-ABB0-CAF306FF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369" y="6440854"/>
            <a:ext cx="6207369" cy="417146"/>
          </a:xfrm>
        </p:spPr>
        <p:txBody>
          <a:bodyPr/>
          <a:lstStyle/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Bioinformatics Lab: Publication Analysis Project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DCEFCC-1E60-519E-9A30-8082CC033706}"/>
              </a:ext>
            </a:extLst>
          </p:cNvPr>
          <p:cNvSpPr txBox="1">
            <a:spLocks/>
          </p:cNvSpPr>
          <p:nvPr/>
        </p:nvSpPr>
        <p:spPr>
          <a:xfrm>
            <a:off x="5808785" y="6440854"/>
            <a:ext cx="6207369" cy="417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Spandan Pandya</a:t>
            </a:r>
          </a:p>
        </p:txBody>
      </p:sp>
      <p:pic>
        <p:nvPicPr>
          <p:cNvPr id="10" name="Content Placeholder 9" descr="A white paper with pink and black dots&#10;&#10;AI-generated content may be incorrect.">
            <a:extLst>
              <a:ext uri="{FF2B5EF4-FFF2-40B4-BE49-F238E27FC236}">
                <a16:creationId xmlns:a16="http://schemas.microsoft.com/office/drawing/2014/main" id="{EEE59870-9ECD-8E6F-F74D-6DF3E8903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62" y="1091528"/>
            <a:ext cx="7978887" cy="4665327"/>
          </a:xfrm>
        </p:spPr>
      </p:pic>
    </p:spTree>
    <p:extLst>
      <p:ext uri="{BB962C8B-B14F-4D97-AF65-F5344CB8AC3E}">
        <p14:creationId xmlns:p14="http://schemas.microsoft.com/office/powerpoint/2010/main" val="372962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WGCNA analysis of Lung Microarray data (GSE21933)</vt:lpstr>
      <vt:lpstr>Background</vt:lpstr>
      <vt:lpstr>WGCNA: Soft-Threshold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Spandan Pandya</dc:creator>
  <cp:lastModifiedBy>Spandan Pandya</cp:lastModifiedBy>
  <cp:revision>1</cp:revision>
  <dcterms:created xsi:type="dcterms:W3CDTF">2025-07-01T12:54:50Z</dcterms:created>
  <dcterms:modified xsi:type="dcterms:W3CDTF">2025-07-02T17:44:17Z</dcterms:modified>
</cp:coreProperties>
</file>