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F26F-ABF7-41ED-82E0-0322F7C2D057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762EF-925A-4571-9433-68488B84AF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F26F-ABF7-41ED-82E0-0322F7C2D057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762EF-925A-4571-9433-68488B84AF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F26F-ABF7-41ED-82E0-0322F7C2D057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762EF-925A-4571-9433-68488B84AF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F26F-ABF7-41ED-82E0-0322F7C2D057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762EF-925A-4571-9433-68488B84AF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F26F-ABF7-41ED-82E0-0322F7C2D057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762EF-925A-4571-9433-68488B84AF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F26F-ABF7-41ED-82E0-0322F7C2D057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762EF-925A-4571-9433-68488B84AF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F26F-ABF7-41ED-82E0-0322F7C2D057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762EF-925A-4571-9433-68488B84AF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F26F-ABF7-41ED-82E0-0322F7C2D057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762EF-925A-4571-9433-68488B84AF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F26F-ABF7-41ED-82E0-0322F7C2D057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762EF-925A-4571-9433-68488B84AF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F26F-ABF7-41ED-82E0-0322F7C2D057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762EF-925A-4571-9433-68488B84AF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F26F-ABF7-41ED-82E0-0322F7C2D057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762EF-925A-4571-9433-68488B84AF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AF26F-ABF7-41ED-82E0-0322F7C2D057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762EF-925A-4571-9433-68488B84AF0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600" y="381000"/>
            <a:ext cx="1627078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hospital management background 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67200" y="14478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</cp:revision>
  <dcterms:created xsi:type="dcterms:W3CDTF">2020-04-25T21:52:08Z</dcterms:created>
  <dcterms:modified xsi:type="dcterms:W3CDTF">2020-04-25T23:54:59Z</dcterms:modified>
</cp:coreProperties>
</file>