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3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2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99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5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97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37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7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56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5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4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2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1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1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5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CEB8B4-EEDA-496B-94BE-E453B70D74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FD52E2A-1858-42E1-BCCB-DA66397783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Role of engineer in society</a:t>
            </a:r>
            <a:endParaRPr lang="en-IN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648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Role of engineer in society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engineer in society</dc:title>
  <dc:creator>MRUH</dc:creator>
  <cp:lastModifiedBy>MRUH</cp:lastModifiedBy>
  <cp:revision>2</cp:revision>
  <dcterms:created xsi:type="dcterms:W3CDTF">2025-08-19T06:58:31Z</dcterms:created>
  <dcterms:modified xsi:type="dcterms:W3CDTF">2025-08-19T07:00:30Z</dcterms:modified>
</cp:coreProperties>
</file>