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366C64-8E1C-4210-8CC1-871DBB954292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F4F669A-8D31-4CCF-B01A-16DB8851D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Features</a:t>
            </a:r>
          </a:p>
          <a:p>
            <a:endParaRPr lang="en-US" sz="2000" dirty="0" smtClean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Write  Once Read </a:t>
            </a:r>
            <a:r>
              <a:rPr lang="en-US" sz="1800" dirty="0" smtClean="0"/>
              <a:t>Many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Fault tolerance by </a:t>
            </a:r>
            <a:r>
              <a:rPr lang="en-US" sz="1800" dirty="0" smtClean="0"/>
              <a:t>default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Data replication happens all the </a:t>
            </a:r>
            <a:r>
              <a:rPr lang="en-US" sz="1800" dirty="0" smtClean="0"/>
              <a:t>time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Runs on commodity </a:t>
            </a:r>
            <a:r>
              <a:rPr lang="en-US" sz="1800" dirty="0" smtClean="0"/>
              <a:t>Hardware</a:t>
            </a:r>
          </a:p>
          <a:p>
            <a:pPr marL="571500" indent="-571500">
              <a:buFont typeface="+mj-lt"/>
              <a:buAutoNum type="romanLcPeriod"/>
            </a:pPr>
            <a:endParaRPr lang="en-US" sz="1800" dirty="0"/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Moves code to where data resides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 smtClean="0"/>
              <a:t>Hadoop Distributed File System(HDFS)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newRdd</a:t>
            </a:r>
            <a:r>
              <a:rPr lang="en-US" sz="2000" dirty="0" smtClean="0"/>
              <a:t>=</a:t>
            </a:r>
            <a:r>
              <a:rPr lang="en-US" sz="2000" dirty="0" err="1" smtClean="0"/>
              <a:t>rdd.flatMap</a:t>
            </a:r>
            <a:r>
              <a:rPr lang="en-US" sz="2000" dirty="0" smtClean="0"/>
              <a:t>(function)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sz="2000" dirty="0" smtClean="0"/>
              <a:t>Works the same way as map</a:t>
            </a:r>
          </a:p>
          <a:p>
            <a:endParaRPr lang="en-US" sz="2000" dirty="0" smtClean="0"/>
          </a:p>
          <a:p>
            <a:r>
              <a:rPr lang="en-US" sz="2000" dirty="0" smtClean="0"/>
              <a:t>Can return more elements than the original map</a:t>
            </a:r>
          </a:p>
          <a:p>
            <a:endParaRPr lang="en-US" sz="2000" dirty="0" smtClean="0"/>
          </a:p>
          <a:p>
            <a:r>
              <a:rPr lang="en-US" sz="2000" dirty="0" smtClean="0"/>
              <a:t>Use to break up elements in the original map and create a new map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 Split strings in the original map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Extract child elements from a nested </a:t>
            </a:r>
            <a:r>
              <a:rPr lang="en-US" sz="1800" dirty="0" err="1" smtClean="0"/>
              <a:t>json</a:t>
            </a:r>
            <a:r>
              <a:rPr lang="en-US" sz="1800" dirty="0" smtClean="0"/>
              <a:t> string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 smtClean="0"/>
              <a:t>flatMap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newRdd</a:t>
            </a:r>
            <a:r>
              <a:rPr lang="en-US" sz="2000" dirty="0" smtClean="0"/>
              <a:t>=</a:t>
            </a:r>
            <a:r>
              <a:rPr lang="en-US" sz="2000" dirty="0" err="1" smtClean="0"/>
              <a:t>rdd.filter</a:t>
            </a:r>
            <a:r>
              <a:rPr lang="en-US" sz="2000" dirty="0" smtClean="0"/>
              <a:t>(function)</a:t>
            </a:r>
          </a:p>
          <a:p>
            <a:r>
              <a:rPr lang="en-US" sz="2000" dirty="0" smtClean="0"/>
              <a:t>Filter a RDD to select elements that match a condition</a:t>
            </a:r>
          </a:p>
          <a:p>
            <a:endParaRPr lang="en-US" sz="2000" dirty="0" smtClean="0"/>
          </a:p>
          <a:p>
            <a:r>
              <a:rPr lang="en-US" sz="2000" dirty="0" smtClean="0"/>
              <a:t>Result RDD smaller than the original RDD</a:t>
            </a:r>
          </a:p>
          <a:p>
            <a:endParaRPr lang="en-US" sz="2000" dirty="0" smtClean="0"/>
          </a:p>
          <a:p>
            <a:r>
              <a:rPr lang="en-US" sz="2000" dirty="0" smtClean="0"/>
              <a:t>A function can be passed as a condition to perform complex filtering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Returns a true/false	</a:t>
            </a: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Filter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Set Operations are performed on two RDDs</a:t>
            </a:r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Union-Return a new dataset that contains the union of two elements in the source dataset and the argument.</a:t>
            </a:r>
          </a:p>
          <a:p>
            <a:endParaRPr lang="en-US" sz="20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unionRDD=</a:t>
            </a:r>
            <a:r>
              <a:rPr lang="en-US" sz="1800" dirty="0" err="1" smtClean="0"/>
              <a:t>firstRDD.union</a:t>
            </a:r>
            <a:r>
              <a:rPr lang="en-US" sz="1800" dirty="0" smtClean="0"/>
              <a:t>(</a:t>
            </a:r>
            <a:r>
              <a:rPr lang="en-US" sz="1800" dirty="0" err="1" smtClean="0"/>
              <a:t>secondRDD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Set Operations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 on a RDD and product a result(not a RDD)</a:t>
            </a:r>
          </a:p>
          <a:p>
            <a:endParaRPr lang="en-US" sz="2000" dirty="0" smtClean="0"/>
          </a:p>
          <a:p>
            <a:r>
              <a:rPr lang="en-US" sz="2000" dirty="0" smtClean="0"/>
              <a:t>Lazy evaluation-Spark does not act until it sees an action</a:t>
            </a:r>
          </a:p>
          <a:p>
            <a:endParaRPr lang="en-US" sz="2000" dirty="0" smtClean="0"/>
          </a:p>
          <a:p>
            <a:r>
              <a:rPr lang="en-US" sz="2000" dirty="0" smtClean="0"/>
              <a:t>Simple actions</a:t>
            </a:r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collect-return all elements in the RDD as an array. Use to trigger execution or print values</a:t>
            </a:r>
          </a:p>
          <a:p>
            <a:pPr marL="1030986" lvl="2" indent="-400050">
              <a:buFont typeface="+mj-lt"/>
              <a:buAutoNum type="romanUcPeriod"/>
            </a:pPr>
            <a:endParaRPr lang="en-US" sz="18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/>
              <a:t>c</a:t>
            </a:r>
            <a:r>
              <a:rPr lang="en-US" sz="1800" dirty="0" smtClean="0"/>
              <a:t>ount-count the number of elements in the RDD</a:t>
            </a:r>
          </a:p>
          <a:p>
            <a:pPr marL="1030986" lvl="2" indent="-400050">
              <a:buFont typeface="+mj-lt"/>
              <a:buAutoNum type="romanUcPeriod"/>
            </a:pPr>
            <a:endParaRPr lang="en-US" sz="18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 smtClean="0"/>
              <a:t>first- returns the first element in the RDD</a:t>
            </a:r>
          </a:p>
          <a:p>
            <a:pPr marL="1030986" lvl="2" indent="-400050">
              <a:buFont typeface="+mj-lt"/>
              <a:buAutoNum type="romanUcPeriod"/>
            </a:pPr>
            <a:endParaRPr lang="en-US" sz="1800" dirty="0" smtClean="0"/>
          </a:p>
          <a:p>
            <a:pPr marL="1030986" lvl="2" indent="-400050">
              <a:buFont typeface="+mj-lt"/>
              <a:buAutoNum type="romanUcPeriod"/>
            </a:pPr>
            <a:r>
              <a:rPr lang="en-US" sz="1800" dirty="0"/>
              <a:t>t</a:t>
            </a:r>
            <a:r>
              <a:rPr lang="en-US" sz="1800" dirty="0" smtClean="0"/>
              <a:t>ake(n)-returns the first n elements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Introduction to actions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Perform an operation across all the elements of an RDD</a:t>
            </a:r>
          </a:p>
          <a:p>
            <a:endParaRPr lang="en-US" sz="4200" dirty="0" smtClean="0"/>
          </a:p>
          <a:p>
            <a:pPr marL="1488186" lvl="2" indent="-857250">
              <a:buFont typeface="+mj-lt"/>
              <a:buAutoNum type="romanUcPeriod"/>
            </a:pPr>
            <a:r>
              <a:rPr lang="en-US" sz="3800" dirty="0" err="1" smtClean="0"/>
              <a:t>sum,count</a:t>
            </a:r>
            <a:r>
              <a:rPr lang="en-US" sz="3800" dirty="0" smtClean="0"/>
              <a:t> etc.</a:t>
            </a:r>
          </a:p>
          <a:p>
            <a:pPr lvl="2"/>
            <a:endParaRPr lang="en-US" dirty="0" smtClean="0"/>
          </a:p>
          <a:p>
            <a:r>
              <a:rPr lang="en-US" sz="4200" dirty="0" smtClean="0"/>
              <a:t>The operation is a function that takes as input two values</a:t>
            </a:r>
          </a:p>
          <a:p>
            <a:endParaRPr lang="en-US" dirty="0" smtClean="0"/>
          </a:p>
          <a:p>
            <a:r>
              <a:rPr lang="en-US" sz="4200" dirty="0" smtClean="0"/>
              <a:t>The functions is called for every element in the RDD</a:t>
            </a:r>
          </a:p>
          <a:p>
            <a:endParaRPr lang="en-US" dirty="0" smtClean="0"/>
          </a:p>
          <a:p>
            <a:pPr marL="630936" lvl="2" indent="0">
              <a:buNone/>
            </a:pPr>
            <a:r>
              <a:rPr lang="en-US" sz="3800" dirty="0" err="1" smtClean="0"/>
              <a:t>inputRDD</a:t>
            </a:r>
            <a:r>
              <a:rPr lang="en-US" sz="3800" dirty="0" smtClean="0"/>
              <a:t>-[</a:t>
            </a:r>
            <a:r>
              <a:rPr lang="en-US" sz="3800" dirty="0" err="1" smtClean="0"/>
              <a:t>a,b,c,d,e</a:t>
            </a:r>
            <a:r>
              <a:rPr lang="en-US" sz="3800" dirty="0" smtClean="0"/>
              <a:t>] and the function is 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x,y</a:t>
            </a:r>
            <a:r>
              <a:rPr lang="en-US" sz="3800" dirty="0" smtClean="0"/>
              <a:t>)</a:t>
            </a:r>
          </a:p>
          <a:p>
            <a:pPr marL="630936" lvl="2" indent="0">
              <a:buNone/>
            </a:pP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func</a:t>
            </a:r>
            <a:r>
              <a:rPr lang="en-US" sz="3800" dirty="0" smtClean="0"/>
              <a:t>(</a:t>
            </a:r>
            <a:r>
              <a:rPr lang="en-US" sz="3800" dirty="0" err="1" smtClean="0"/>
              <a:t>a,b</a:t>
            </a:r>
            <a:r>
              <a:rPr lang="en-US" sz="3800" dirty="0" smtClean="0"/>
              <a:t>),c),d),e)</a:t>
            </a:r>
          </a:p>
          <a:p>
            <a:pPr marL="630936" lvl="2" indent="0">
              <a:buNone/>
            </a:pPr>
            <a:endParaRPr lang="en-US" sz="4200" dirty="0" smtClean="0"/>
          </a:p>
          <a:p>
            <a:r>
              <a:rPr lang="en-US" sz="4200" dirty="0" smtClean="0"/>
              <a:t>Example</a:t>
            </a:r>
          </a:p>
          <a:p>
            <a:pPr marL="365760" lvl="1" indent="0">
              <a:buNone/>
            </a:pPr>
            <a:r>
              <a:rPr lang="en-US" sz="3800" dirty="0" err="1" smtClean="0"/>
              <a:t>vals</a:t>
            </a:r>
            <a:r>
              <a:rPr lang="en-US" sz="3800" dirty="0" smtClean="0"/>
              <a:t>=[3,5,2,4,1]</a:t>
            </a:r>
          </a:p>
          <a:p>
            <a:pPr marL="365760" lvl="1" indent="0">
              <a:buNone/>
            </a:pPr>
            <a:r>
              <a:rPr lang="en-US" sz="3800" dirty="0" smtClean="0"/>
              <a:t>sum(</a:t>
            </a:r>
            <a:r>
              <a:rPr lang="en-US" sz="3800" dirty="0" err="1" smtClean="0"/>
              <a:t>x,y</a:t>
            </a:r>
            <a:r>
              <a:rPr lang="en-US" sz="3800" dirty="0" smtClean="0"/>
              <a:t>) { return </a:t>
            </a:r>
            <a:r>
              <a:rPr lang="en-US" sz="3800" dirty="0" err="1" smtClean="0"/>
              <a:t>x+y</a:t>
            </a:r>
            <a:r>
              <a:rPr lang="en-US" sz="3800" dirty="0" smtClean="0"/>
              <a:t> }</a:t>
            </a:r>
          </a:p>
          <a:p>
            <a:pPr marL="365760" lvl="1" indent="0">
              <a:buNone/>
            </a:pPr>
            <a:r>
              <a:rPr lang="en-US" sz="3800" dirty="0" smtClean="0"/>
              <a:t>sum( sum( sum( sum(3,5), 2) ,4) ,1)=15</a:t>
            </a:r>
          </a:p>
          <a:p>
            <a:pPr lvl="2"/>
            <a:endParaRPr lang="en-US" dirty="0" smtClean="0"/>
          </a:p>
          <a:p>
            <a:pPr marL="630936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reduce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Master-Slave Architecture:</a:t>
            </a:r>
          </a:p>
          <a:p>
            <a:pPr marL="0" indent="0" algn="ctr">
              <a:buNone/>
            </a:pPr>
            <a:r>
              <a:rPr lang="en-US" sz="1800" dirty="0"/>
              <a:t>One </a:t>
            </a:r>
            <a:r>
              <a:rPr lang="en-US" sz="1800" dirty="0" err="1"/>
              <a:t>NameNode</a:t>
            </a:r>
            <a:r>
              <a:rPr lang="en-US" sz="1800" dirty="0"/>
              <a:t> per cluster(Master) 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has </a:t>
            </a:r>
            <a:r>
              <a:rPr lang="en-US" sz="1800" dirty="0"/>
              <a:t>meta data about </a:t>
            </a:r>
            <a:r>
              <a:rPr lang="en-US" sz="1800" dirty="0" smtClean="0"/>
              <a:t>cluster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allocates </a:t>
            </a:r>
            <a:r>
              <a:rPr lang="en-US" sz="1800" dirty="0"/>
              <a:t>work  to data </a:t>
            </a:r>
            <a:r>
              <a:rPr lang="en-US" sz="1800" dirty="0" smtClean="0"/>
              <a:t>node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manage cluster</a:t>
            </a:r>
          </a:p>
          <a:p>
            <a:pPr marL="514350" indent="-514350">
              <a:buFont typeface="+mj-lt"/>
              <a:buAutoNum type="romanLcPeriod"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/>
              <a:t>One </a:t>
            </a:r>
            <a:r>
              <a:rPr lang="en-US" sz="2000" dirty="0" err="1"/>
              <a:t>DataNode</a:t>
            </a:r>
            <a:r>
              <a:rPr lang="en-US" sz="2000" dirty="0"/>
              <a:t> per </a:t>
            </a:r>
            <a:r>
              <a:rPr lang="en-US" sz="2000" dirty="0" smtClean="0"/>
              <a:t>node(Slaves)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storage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 smtClean="0"/>
          </a:p>
          <a:p>
            <a:pPr marL="514350" indent="-514350">
              <a:buFont typeface="+mj-lt"/>
              <a:buAutoNum type="romanLcPeriod"/>
            </a:pPr>
            <a:r>
              <a:rPr lang="en-US" sz="1800" dirty="0" smtClean="0"/>
              <a:t>read </a:t>
            </a:r>
            <a:r>
              <a:rPr lang="en-US" sz="1800" dirty="0"/>
              <a:t>–write </a:t>
            </a:r>
            <a:r>
              <a:rPr lang="en-US" sz="1800" dirty="0" smtClean="0"/>
              <a:t>operations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HDFS Architecture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Map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A </a:t>
            </a:r>
            <a:r>
              <a:rPr lang="en-US" sz="1800" dirty="0" smtClean="0"/>
              <a:t>function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Works on 1  line of the file at a </a:t>
            </a:r>
            <a:r>
              <a:rPr lang="en-US" sz="1800" dirty="0" smtClean="0"/>
              <a:t>time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Output is keys and </a:t>
            </a:r>
            <a:r>
              <a:rPr lang="en-US" sz="1800" dirty="0" smtClean="0"/>
              <a:t>values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r>
              <a:rPr lang="en-US" sz="2000" dirty="0" smtClean="0"/>
              <a:t>Reduce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Works on one key at a </a:t>
            </a:r>
            <a:r>
              <a:rPr lang="en-US" sz="1800" dirty="0" smtClean="0"/>
              <a:t>time</a:t>
            </a:r>
          </a:p>
          <a:p>
            <a:pPr marL="514350" indent="-514350">
              <a:buFont typeface="+mj-lt"/>
              <a:buAutoNum type="romanLcPeriod"/>
            </a:pP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Output is key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WHAT IS MAP AND REDUCE?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MapReduce</a:t>
            </a:r>
            <a:endParaRPr lang="en-US" sz="2800" u="sn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9" y="1371600"/>
            <a:ext cx="9033482" cy="4038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Spark Framework</a:t>
            </a:r>
            <a:endParaRPr lang="en-US" sz="2800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143000"/>
            <a:ext cx="9144000" cy="4373894"/>
          </a:xfrm>
        </p:spPr>
      </p:pic>
      <p:sp>
        <p:nvSpPr>
          <p:cNvPr id="9" name="Rectangle 8"/>
          <p:cNvSpPr/>
          <p:nvPr/>
        </p:nvSpPr>
        <p:spPr>
          <a:xfrm>
            <a:off x="6858000" y="1752600"/>
            <a:ext cx="228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Spark is built around RDDs. You create, transform, analyze and store RDDs in Spark program</a:t>
            </a:r>
          </a:p>
          <a:p>
            <a:endParaRPr lang="en-US" sz="2000" dirty="0" smtClean="0"/>
          </a:p>
          <a:p>
            <a:r>
              <a:rPr lang="en-US" sz="2000" dirty="0" smtClean="0"/>
              <a:t>The Dataset contains a collection of elements of any type</a:t>
            </a:r>
          </a:p>
          <a:p>
            <a:pPr algn="ctr"/>
            <a:r>
              <a:rPr lang="en-US" sz="1800" dirty="0" smtClean="0"/>
              <a:t>String, Lines, rows, objects, collections</a:t>
            </a:r>
          </a:p>
          <a:p>
            <a:pPr algn="ctr"/>
            <a:endParaRPr lang="en-US" sz="2000" dirty="0" smtClean="0"/>
          </a:p>
          <a:p>
            <a:r>
              <a:rPr lang="en-US" sz="2000" dirty="0" smtClean="0"/>
              <a:t>The Dataset can be partitioned and distributed across multiple nodes</a:t>
            </a:r>
          </a:p>
          <a:p>
            <a:endParaRPr lang="en-US" sz="2000" dirty="0" smtClean="0"/>
          </a:p>
          <a:p>
            <a:r>
              <a:rPr lang="en-US" sz="2000" dirty="0" smtClean="0"/>
              <a:t>RDDs are immutable. They can’t be changed</a:t>
            </a:r>
          </a:p>
          <a:p>
            <a:endParaRPr lang="en-US" sz="2000" dirty="0" smtClean="0"/>
          </a:p>
          <a:p>
            <a:r>
              <a:rPr lang="en-US" sz="2000" dirty="0" smtClean="0"/>
              <a:t>They can be cached and persisted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Transformations act on RDDs to create a new RDD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Resilient Distributed Datasets(RDD)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Spark Architecture</a:t>
            </a:r>
            <a:endParaRPr lang="en-US" sz="2800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8458200" cy="362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Perform operation on one RDD and create a new RDD</a:t>
            </a:r>
          </a:p>
          <a:p>
            <a:endParaRPr lang="en-US" sz="2000" dirty="0" smtClean="0"/>
          </a:p>
          <a:p>
            <a:r>
              <a:rPr lang="en-US" sz="2000" dirty="0" smtClean="0"/>
              <a:t>Operate on one element at a time</a:t>
            </a:r>
          </a:p>
          <a:p>
            <a:endParaRPr lang="en-US" sz="2000" dirty="0" smtClean="0"/>
          </a:p>
          <a:p>
            <a:r>
              <a:rPr lang="en-US" sz="2000" dirty="0" smtClean="0"/>
              <a:t>Lazy Evaluation</a:t>
            </a:r>
          </a:p>
          <a:p>
            <a:endParaRPr lang="en-US" sz="2000" dirty="0" smtClean="0"/>
          </a:p>
          <a:p>
            <a:r>
              <a:rPr lang="en-US" sz="2000" dirty="0" smtClean="0"/>
              <a:t>Can be distributed across multiple nodes based on partition they act upon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Overview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 smtClean="0"/>
              <a:t>newRdd</a:t>
            </a:r>
            <a:r>
              <a:rPr lang="en-US" sz="1800" dirty="0" smtClean="0"/>
              <a:t>=</a:t>
            </a:r>
            <a:r>
              <a:rPr lang="en-US" sz="1800" dirty="0" err="1" smtClean="0"/>
              <a:t>rdd.map</a:t>
            </a:r>
            <a:r>
              <a:rPr lang="en-US" sz="1800" dirty="0" smtClean="0"/>
              <a:t>(function)</a:t>
            </a:r>
          </a:p>
          <a:p>
            <a:r>
              <a:rPr lang="en-US" sz="2000" dirty="0" smtClean="0"/>
              <a:t>Works similar to the Map Reduce “Map”</a:t>
            </a:r>
          </a:p>
          <a:p>
            <a:endParaRPr lang="en-US" sz="2000" dirty="0" smtClean="0"/>
          </a:p>
          <a:p>
            <a:r>
              <a:rPr lang="en-US" sz="2000" dirty="0" smtClean="0"/>
              <a:t>Act upon each element and perform some operation</a:t>
            </a:r>
          </a:p>
          <a:p>
            <a:pPr marL="509778" indent="-400050" algn="ctr">
              <a:buFont typeface="+mj-lt"/>
              <a:buAutoNum type="romanUcPeriod"/>
            </a:pPr>
            <a:r>
              <a:rPr lang="en-US" sz="1800" dirty="0" smtClean="0"/>
              <a:t>Element level computation or transformation</a:t>
            </a:r>
          </a:p>
          <a:p>
            <a:pPr marL="509778" indent="-400050" algn="ctr">
              <a:buFont typeface="+mj-lt"/>
              <a:buAutoNum type="romanUcPeriod"/>
            </a:pPr>
            <a:endParaRPr lang="en-US" sz="1800" dirty="0" smtClean="0"/>
          </a:p>
          <a:p>
            <a:r>
              <a:rPr lang="en-US" sz="2000" dirty="0" smtClean="0"/>
              <a:t>Result RDD may have the same number of elements as original RDD</a:t>
            </a:r>
          </a:p>
          <a:p>
            <a:endParaRPr lang="en-US" sz="2000" dirty="0" smtClean="0"/>
          </a:p>
          <a:p>
            <a:r>
              <a:rPr lang="en-US" sz="2000" dirty="0" smtClean="0"/>
              <a:t>Result can be of different type</a:t>
            </a:r>
          </a:p>
          <a:p>
            <a:endParaRPr lang="en-US" sz="2000" dirty="0" smtClean="0"/>
          </a:p>
          <a:p>
            <a:r>
              <a:rPr lang="en-US" sz="2000" dirty="0" smtClean="0"/>
              <a:t>Can pass functions to this operation to perform complex task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Map</a:t>
            </a:r>
            <a:endParaRPr lang="en-US" sz="2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549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Hadoop Distributed File System(HDFS)</vt:lpstr>
      <vt:lpstr>HDFS Architecture</vt:lpstr>
      <vt:lpstr>WHAT IS MAP AND REDUCE?</vt:lpstr>
      <vt:lpstr>MapReduce</vt:lpstr>
      <vt:lpstr>Spark Framework</vt:lpstr>
      <vt:lpstr>Resilient Distributed Datasets(RDD)</vt:lpstr>
      <vt:lpstr>Spark Architecture</vt:lpstr>
      <vt:lpstr>Overview</vt:lpstr>
      <vt:lpstr>Map</vt:lpstr>
      <vt:lpstr>flatMap</vt:lpstr>
      <vt:lpstr>Filter</vt:lpstr>
      <vt:lpstr>Set Operations</vt:lpstr>
      <vt:lpstr>Introduction to actions</vt:lpstr>
      <vt:lpstr>reduce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HDFS(Hadoop Distributed File System)</dc:title>
  <dc:creator>Soumi Saha</dc:creator>
  <cp:lastModifiedBy>Soumi Saha</cp:lastModifiedBy>
  <cp:revision>19</cp:revision>
  <dcterms:created xsi:type="dcterms:W3CDTF">2017-06-20T09:12:24Z</dcterms:created>
  <dcterms:modified xsi:type="dcterms:W3CDTF">2017-06-21T06:51:58Z</dcterms:modified>
</cp:coreProperties>
</file>