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71" r:id="rId9"/>
    <p:sldId id="264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ndana janga" userId="7c22ac0f870dee23" providerId="LiveId" clId="{2AE681AD-601E-4E9A-80D5-11A436262BDB}"/>
    <pc:docChg chg="undo custSel addSld delSld modSld">
      <pc:chgData name="spandana janga" userId="7c22ac0f870dee23" providerId="LiveId" clId="{2AE681AD-601E-4E9A-80D5-11A436262BDB}" dt="2024-05-01T23:34:47.770" v="625" actId="2711"/>
      <pc:docMkLst>
        <pc:docMk/>
      </pc:docMkLst>
      <pc:sldChg chg="modSp mod">
        <pc:chgData name="spandana janga" userId="7c22ac0f870dee23" providerId="LiveId" clId="{2AE681AD-601E-4E9A-80D5-11A436262BDB}" dt="2024-05-01T22:52:32.085" v="261" actId="20577"/>
        <pc:sldMkLst>
          <pc:docMk/>
          <pc:sldMk cId="60755973" sldId="256"/>
        </pc:sldMkLst>
        <pc:spChg chg="mod">
          <ac:chgData name="spandana janga" userId="7c22ac0f870dee23" providerId="LiveId" clId="{2AE681AD-601E-4E9A-80D5-11A436262BDB}" dt="2024-05-01T22:51:55.349" v="252" actId="2711"/>
          <ac:spMkLst>
            <pc:docMk/>
            <pc:sldMk cId="60755973" sldId="256"/>
            <ac:spMk id="2" creationId="{00000000-0000-0000-0000-000000000000}"/>
          </ac:spMkLst>
        </pc:spChg>
        <pc:spChg chg="mod">
          <ac:chgData name="spandana janga" userId="7c22ac0f870dee23" providerId="LiveId" clId="{2AE681AD-601E-4E9A-80D5-11A436262BDB}" dt="2024-05-01T22:52:32.085" v="261" actId="20577"/>
          <ac:spMkLst>
            <pc:docMk/>
            <pc:sldMk cId="60755973" sldId="256"/>
            <ac:spMk id="3" creationId="{00000000-0000-0000-0000-000000000000}"/>
          </ac:spMkLst>
        </pc:spChg>
      </pc:sldChg>
      <pc:sldChg chg="modSp mod">
        <pc:chgData name="spandana janga" userId="7c22ac0f870dee23" providerId="LiveId" clId="{2AE681AD-601E-4E9A-80D5-11A436262BDB}" dt="2024-05-01T23:28:14.048" v="594" actId="20577"/>
        <pc:sldMkLst>
          <pc:docMk/>
          <pc:sldMk cId="474140117" sldId="257"/>
        </pc:sldMkLst>
        <pc:spChg chg="mod">
          <ac:chgData name="spandana janga" userId="7c22ac0f870dee23" providerId="LiveId" clId="{2AE681AD-601E-4E9A-80D5-11A436262BDB}" dt="2024-05-01T23:28:14.048" v="594" actId="20577"/>
          <ac:spMkLst>
            <pc:docMk/>
            <pc:sldMk cId="474140117" sldId="257"/>
            <ac:spMk id="3" creationId="{00000000-0000-0000-0000-000000000000}"/>
          </ac:spMkLst>
        </pc:spChg>
      </pc:sldChg>
      <pc:sldChg chg="modSp mod">
        <pc:chgData name="spandana janga" userId="7c22ac0f870dee23" providerId="LiveId" clId="{2AE681AD-601E-4E9A-80D5-11A436262BDB}" dt="2024-05-01T23:28:02.864" v="590" actId="20577"/>
        <pc:sldMkLst>
          <pc:docMk/>
          <pc:sldMk cId="1577166093" sldId="258"/>
        </pc:sldMkLst>
        <pc:spChg chg="mod">
          <ac:chgData name="spandana janga" userId="7c22ac0f870dee23" providerId="LiveId" clId="{2AE681AD-601E-4E9A-80D5-11A436262BDB}" dt="2024-05-01T23:28:02.864" v="590" actId="20577"/>
          <ac:spMkLst>
            <pc:docMk/>
            <pc:sldMk cId="1577166093" sldId="258"/>
            <ac:spMk id="3" creationId="{00000000-0000-0000-0000-000000000000}"/>
          </ac:spMkLst>
        </pc:spChg>
      </pc:sldChg>
      <pc:sldChg chg="modSp mod">
        <pc:chgData name="spandana janga" userId="7c22ac0f870dee23" providerId="LiveId" clId="{2AE681AD-601E-4E9A-80D5-11A436262BDB}" dt="2024-05-01T23:21:40.678" v="581" actId="123"/>
        <pc:sldMkLst>
          <pc:docMk/>
          <pc:sldMk cId="1603054495" sldId="259"/>
        </pc:sldMkLst>
        <pc:spChg chg="mod">
          <ac:chgData name="spandana janga" userId="7c22ac0f870dee23" providerId="LiveId" clId="{2AE681AD-601E-4E9A-80D5-11A436262BDB}" dt="2024-05-01T23:21:40.678" v="581" actId="123"/>
          <ac:spMkLst>
            <pc:docMk/>
            <pc:sldMk cId="1603054495" sldId="259"/>
            <ac:spMk id="3" creationId="{00000000-0000-0000-0000-000000000000}"/>
          </ac:spMkLst>
        </pc:spChg>
      </pc:sldChg>
      <pc:sldChg chg="modSp mod">
        <pc:chgData name="spandana janga" userId="7c22ac0f870dee23" providerId="LiveId" clId="{2AE681AD-601E-4E9A-80D5-11A436262BDB}" dt="2024-05-01T23:21:50.463" v="582" actId="123"/>
        <pc:sldMkLst>
          <pc:docMk/>
          <pc:sldMk cId="340958988" sldId="260"/>
        </pc:sldMkLst>
        <pc:spChg chg="mod">
          <ac:chgData name="spandana janga" userId="7c22ac0f870dee23" providerId="LiveId" clId="{2AE681AD-601E-4E9A-80D5-11A436262BDB}" dt="2024-05-01T22:49:13.187" v="219" actId="20577"/>
          <ac:spMkLst>
            <pc:docMk/>
            <pc:sldMk cId="340958988" sldId="260"/>
            <ac:spMk id="2" creationId="{00000000-0000-0000-0000-000000000000}"/>
          </ac:spMkLst>
        </pc:spChg>
        <pc:spChg chg="mod">
          <ac:chgData name="spandana janga" userId="7c22ac0f870dee23" providerId="LiveId" clId="{2AE681AD-601E-4E9A-80D5-11A436262BDB}" dt="2024-05-01T23:21:50.463" v="582" actId="123"/>
          <ac:spMkLst>
            <pc:docMk/>
            <pc:sldMk cId="340958988" sldId="260"/>
            <ac:spMk id="3" creationId="{00000000-0000-0000-0000-000000000000}"/>
          </ac:spMkLst>
        </pc:spChg>
      </pc:sldChg>
      <pc:sldChg chg="modSp mod">
        <pc:chgData name="spandana janga" userId="7c22ac0f870dee23" providerId="LiveId" clId="{2AE681AD-601E-4E9A-80D5-11A436262BDB}" dt="2024-05-01T22:49:35.815" v="247" actId="20577"/>
        <pc:sldMkLst>
          <pc:docMk/>
          <pc:sldMk cId="3784438498" sldId="262"/>
        </pc:sldMkLst>
        <pc:spChg chg="mod">
          <ac:chgData name="spandana janga" userId="7c22ac0f870dee23" providerId="LiveId" clId="{2AE681AD-601E-4E9A-80D5-11A436262BDB}" dt="2024-05-01T22:49:35.815" v="247" actId="20577"/>
          <ac:spMkLst>
            <pc:docMk/>
            <pc:sldMk cId="3784438498" sldId="262"/>
            <ac:spMk id="3" creationId="{00000000-0000-0000-0000-000000000000}"/>
          </ac:spMkLst>
        </pc:spChg>
      </pc:sldChg>
      <pc:sldChg chg="modSp mod">
        <pc:chgData name="spandana janga" userId="7c22ac0f870dee23" providerId="LiveId" clId="{2AE681AD-601E-4E9A-80D5-11A436262BDB}" dt="2024-05-01T23:21:12.824" v="578" actId="123"/>
        <pc:sldMkLst>
          <pc:docMk/>
          <pc:sldMk cId="3943593989" sldId="263"/>
        </pc:sldMkLst>
        <pc:spChg chg="mod">
          <ac:chgData name="spandana janga" userId="7c22ac0f870dee23" providerId="LiveId" clId="{2AE681AD-601E-4E9A-80D5-11A436262BDB}" dt="2024-05-01T23:21:12.824" v="578" actId="123"/>
          <ac:spMkLst>
            <pc:docMk/>
            <pc:sldMk cId="3943593989" sldId="263"/>
            <ac:spMk id="3" creationId="{00000000-0000-0000-0000-000000000000}"/>
          </ac:spMkLst>
        </pc:spChg>
      </pc:sldChg>
      <pc:sldChg chg="del">
        <pc:chgData name="spandana janga" userId="7c22ac0f870dee23" providerId="LiveId" clId="{2AE681AD-601E-4E9A-80D5-11A436262BDB}" dt="2024-05-01T22:48:22.911" v="216" actId="2696"/>
        <pc:sldMkLst>
          <pc:docMk/>
          <pc:sldMk cId="3951974088" sldId="265"/>
        </pc:sldMkLst>
      </pc:sldChg>
      <pc:sldChg chg="del">
        <pc:chgData name="spandana janga" userId="7c22ac0f870dee23" providerId="LiveId" clId="{2AE681AD-601E-4E9A-80D5-11A436262BDB}" dt="2024-05-01T22:48:46.361" v="217" actId="2696"/>
        <pc:sldMkLst>
          <pc:docMk/>
          <pc:sldMk cId="3865631931" sldId="266"/>
        </pc:sldMkLst>
      </pc:sldChg>
      <pc:sldChg chg="addSp modSp mod">
        <pc:chgData name="spandana janga" userId="7c22ac0f870dee23" providerId="LiveId" clId="{2AE681AD-601E-4E9A-80D5-11A436262BDB}" dt="2024-05-01T22:46:37.467" v="215" actId="20577"/>
        <pc:sldMkLst>
          <pc:docMk/>
          <pc:sldMk cId="106157984" sldId="269"/>
        </pc:sldMkLst>
        <pc:spChg chg="mod">
          <ac:chgData name="spandana janga" userId="7c22ac0f870dee23" providerId="LiveId" clId="{2AE681AD-601E-4E9A-80D5-11A436262BDB}" dt="2024-05-01T22:46:37.467" v="215" actId="20577"/>
          <ac:spMkLst>
            <pc:docMk/>
            <pc:sldMk cId="106157984" sldId="269"/>
            <ac:spMk id="3" creationId="{00000000-0000-0000-0000-000000000000}"/>
          </ac:spMkLst>
        </pc:spChg>
        <pc:picChg chg="add mod">
          <ac:chgData name="spandana janga" userId="7c22ac0f870dee23" providerId="LiveId" clId="{2AE681AD-601E-4E9A-80D5-11A436262BDB}" dt="2024-05-01T22:45:53.012" v="121" actId="14100"/>
          <ac:picMkLst>
            <pc:docMk/>
            <pc:sldMk cId="106157984" sldId="269"/>
            <ac:picMk id="5" creationId="{B7408D19-A4CD-D2B0-A2C3-939B0DF45A69}"/>
          </ac:picMkLst>
        </pc:picChg>
        <pc:picChg chg="add mod">
          <ac:chgData name="spandana janga" userId="7c22ac0f870dee23" providerId="LiveId" clId="{2AE681AD-601E-4E9A-80D5-11A436262BDB}" dt="2024-05-01T22:45:57.786" v="122" actId="14100"/>
          <ac:picMkLst>
            <pc:docMk/>
            <pc:sldMk cId="106157984" sldId="269"/>
            <ac:picMk id="7" creationId="{15C4583B-0431-6193-4191-3CF194AB2D88}"/>
          </ac:picMkLst>
        </pc:picChg>
      </pc:sldChg>
      <pc:sldChg chg="modSp mod">
        <pc:chgData name="spandana janga" userId="7c22ac0f870dee23" providerId="LiveId" clId="{2AE681AD-601E-4E9A-80D5-11A436262BDB}" dt="2024-05-01T23:22:12.388" v="584" actId="123"/>
        <pc:sldMkLst>
          <pc:docMk/>
          <pc:sldMk cId="3471492826" sldId="270"/>
        </pc:sldMkLst>
        <pc:spChg chg="mod">
          <ac:chgData name="spandana janga" userId="7c22ac0f870dee23" providerId="LiveId" clId="{2AE681AD-601E-4E9A-80D5-11A436262BDB}" dt="2024-05-01T23:22:12.388" v="584" actId="123"/>
          <ac:spMkLst>
            <pc:docMk/>
            <pc:sldMk cId="3471492826" sldId="270"/>
            <ac:spMk id="3" creationId="{00000000-0000-0000-0000-000000000000}"/>
          </ac:spMkLst>
        </pc:spChg>
      </pc:sldChg>
      <pc:sldChg chg="addSp delSp modSp new mod">
        <pc:chgData name="spandana janga" userId="7c22ac0f870dee23" providerId="LiveId" clId="{2AE681AD-601E-4E9A-80D5-11A436262BDB}" dt="2024-05-01T23:22:01.494" v="583" actId="123"/>
        <pc:sldMkLst>
          <pc:docMk/>
          <pc:sldMk cId="3935150157" sldId="271"/>
        </pc:sldMkLst>
        <pc:spChg chg="mod">
          <ac:chgData name="spandana janga" userId="7c22ac0f870dee23" providerId="LiveId" clId="{2AE681AD-601E-4E9A-80D5-11A436262BDB}" dt="2024-05-01T22:53:06.473" v="263" actId="14100"/>
          <ac:spMkLst>
            <pc:docMk/>
            <pc:sldMk cId="3935150157" sldId="271"/>
            <ac:spMk id="2" creationId="{88D731BA-172C-46FC-71EF-E3D7BA5AF84F}"/>
          </ac:spMkLst>
        </pc:spChg>
        <pc:spChg chg="del mod">
          <ac:chgData name="spandana janga" userId="7c22ac0f870dee23" providerId="LiveId" clId="{2AE681AD-601E-4E9A-80D5-11A436262BDB}" dt="2024-05-01T22:36:55.602" v="32"/>
          <ac:spMkLst>
            <pc:docMk/>
            <pc:sldMk cId="3935150157" sldId="271"/>
            <ac:spMk id="3" creationId="{A0A846EB-6C41-AB9F-997D-0E1FB3BAE7E2}"/>
          </ac:spMkLst>
        </pc:spChg>
        <pc:spChg chg="add mod">
          <ac:chgData name="spandana janga" userId="7c22ac0f870dee23" providerId="LiveId" clId="{2AE681AD-601E-4E9A-80D5-11A436262BDB}" dt="2024-05-01T23:22:01.494" v="583" actId="123"/>
          <ac:spMkLst>
            <pc:docMk/>
            <pc:sldMk cId="3935150157" sldId="271"/>
            <ac:spMk id="4" creationId="{D7F5E2D4-76C2-2A75-7414-D09BB81FF204}"/>
          </ac:spMkLst>
        </pc:spChg>
      </pc:sldChg>
      <pc:sldChg chg="addSp delSp modSp new mod">
        <pc:chgData name="spandana janga" userId="7c22ac0f870dee23" providerId="LiveId" clId="{2AE681AD-601E-4E9A-80D5-11A436262BDB}" dt="2024-05-01T23:34:47.770" v="625" actId="2711"/>
        <pc:sldMkLst>
          <pc:docMk/>
          <pc:sldMk cId="729615984" sldId="272"/>
        </pc:sldMkLst>
        <pc:spChg chg="add del mod">
          <ac:chgData name="spandana janga" userId="7c22ac0f870dee23" providerId="LiveId" clId="{2AE681AD-601E-4E9A-80D5-11A436262BDB}" dt="2024-05-01T23:34:47.770" v="625" actId="2711"/>
          <ac:spMkLst>
            <pc:docMk/>
            <pc:sldMk cId="729615984" sldId="272"/>
            <ac:spMk id="3" creationId="{FB486E93-A48E-9319-0E4A-B3AF7C63AF28}"/>
          </ac:spMkLst>
        </pc:spChg>
        <pc:spChg chg="add mod">
          <ac:chgData name="spandana janga" userId="7c22ac0f870dee23" providerId="LiveId" clId="{2AE681AD-601E-4E9A-80D5-11A436262BDB}" dt="2024-05-01T23:29:39.722" v="599" actId="931"/>
          <ac:spMkLst>
            <pc:docMk/>
            <pc:sldMk cId="729615984" sldId="272"/>
            <ac:spMk id="6" creationId="{CD140600-E309-4080-DA4A-F2841EB6F969}"/>
          </ac:spMkLst>
        </pc:spChg>
        <pc:picChg chg="add mod">
          <ac:chgData name="spandana janga" userId="7c22ac0f870dee23" providerId="LiveId" clId="{2AE681AD-601E-4E9A-80D5-11A436262BDB}" dt="2024-05-01T23:29:39.722" v="599" actId="931"/>
          <ac:picMkLst>
            <pc:docMk/>
            <pc:sldMk cId="729615984" sldId="272"/>
            <ac:picMk id="5" creationId="{D2072526-7147-067D-7942-BEB2832074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94533-7DB1-4C68-A213-77D7B4FA2DB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DBE4B-DA3B-4D1C-B5BE-84439DF6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91917"/>
            <a:ext cx="8915399" cy="2213809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dirty="0">
                <a:latin typeface="Elephant" panose="02020904090505020303" pitchFamily="18" charset="0"/>
                <a:cs typeface="Times New Roman" panose="02020603050405020304" pitchFamily="18" charset="0"/>
              </a:rPr>
              <a:t>Checkers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</a:t>
            </a:r>
            <a:r>
              <a:rPr lang="en-US" sz="2000" dirty="0">
                <a:latin typeface="Elephant" panose="02020904090505020303" pitchFamily="18" charset="0"/>
              </a:rPr>
              <a:t>Spandana Janga </a:t>
            </a:r>
          </a:p>
          <a:p>
            <a:r>
              <a:rPr lang="en-US" sz="2000" dirty="0">
                <a:latin typeface="Elephant" panose="02020904090505020303" pitchFamily="18" charset="0"/>
              </a:rPr>
              <a:t>                                                                                       Naga Poojitha Konda</a:t>
            </a:r>
          </a:p>
        </p:txBody>
      </p:sp>
    </p:spTree>
    <p:extLst>
      <p:ext uri="{BB962C8B-B14F-4D97-AF65-F5344CB8AC3E}">
        <p14:creationId xmlns:p14="http://schemas.microsoft.com/office/powerpoint/2010/main" val="6075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8685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36155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92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47" y="1241659"/>
            <a:ext cx="10096900" cy="4669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the execution of code, the output is as follows for AI VS AI  and Human VS AI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OUTPUT FOR AI VS AI                                2. OUTPUT FOR Human VS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08D19-A4CD-D2B0-A2C3-939B0DF4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79" y="2088682"/>
            <a:ext cx="3174014" cy="422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4583B-0431-6193-4191-3CF194AB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99" y="2088681"/>
            <a:ext cx="3174014" cy="42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61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5354"/>
            <a:ext cx="8915400" cy="410586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given python code provides a basic structure for developing and using the checkers game. It consists of fundamental elements such as player agents, game logic.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further modelized to compare the Q-Learning agent with other model free reinforcement agents.</a:t>
            </a:r>
          </a:p>
        </p:txBody>
      </p:sp>
    </p:spTree>
    <p:extLst>
      <p:ext uri="{BB962C8B-B14F-4D97-AF65-F5344CB8AC3E}">
        <p14:creationId xmlns:p14="http://schemas.microsoft.com/office/powerpoint/2010/main" val="347149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9C2A-218E-8971-F69A-2D0F0C3A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6E93-A48E-9319-0E4A-B3AF7C63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961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 Perspective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44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7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7446"/>
            <a:ext cx="8915400" cy="43637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provides an overview of classic two-player board game , checkers also known as draughts . It covers the basic rules , game play objectives and strategic concepts employed by skilled players. Different variants of checkers will be discussed highlighting their unique challenges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59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was to create the checkers game environment among Humans vs AI and AI vs AI by using alpha beta pruning, mini-max algorithms and Q-learning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47414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 8x8 board with the alternating shaded squares checkers is played. On the dark squares closest to them each player starts with 12 checkers.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 of the game is  to either capture all of your opponent pieces or block them so they can’t make any legal moves.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 Human vs AI game play is defined  and alpha beta pruning game play is defined and whole environment was set to an interesting game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having AI vs AI gameplay and defined by policy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57716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7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1569"/>
            <a:ext cx="8915400" cy="419965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called alpha beta pruning is used in conjunction with the mini-max algorithm to minimize the total number of nodes that require assessment. Alpha &amp; beta which stands for the greatest possible scores for the maximizing player (alpha) and minimizing player(beta). The algorithm modifies variables as the search goes on &amp; removes game tree branches that are known to be unimportant for the outcome.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5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7785"/>
            <a:ext cx="8915400" cy="429343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calculate the optimal move game playing systems frequently employ the mini max algorithm. It switches between lowering the opponents score(MIN) and increasing the computer players score(MAX).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31BA-172C-46FC-71EF-E3D7BA5A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937" y="914400"/>
            <a:ext cx="9319676" cy="990600"/>
          </a:xfrm>
        </p:spPr>
        <p:txBody>
          <a:bodyPr/>
          <a:lstStyle/>
          <a:p>
            <a:r>
              <a:rPr lang="en-IN" dirty="0"/>
              <a:t>Q Learning 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F5E2D4-76C2-2A75-7414-D09BB81FF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4936" y="2286969"/>
            <a:ext cx="93159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action-selection strategy for a particular Markov decision process (MDP) may be found using the reinforcement learning approach known as Q-learning.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Q-learning’s primary objective is to learn a policy that instructs an agent on what to do in certain situations in order to maximize cumulative rewards over time.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Q-learning is model-free, it doesn't need a model of the dynamics of the environment; instead, it learns from interactions with the environment directly.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cumulative reward for carrying out a certain action in a specific state is represented by the Q-value function, which is learned by Q-learning.</a:t>
            </a:r>
          </a:p>
        </p:txBody>
      </p:sp>
    </p:spTree>
    <p:extLst>
      <p:ext uri="{BB962C8B-B14F-4D97-AF65-F5344CB8AC3E}">
        <p14:creationId xmlns:p14="http://schemas.microsoft.com/office/powerpoint/2010/main" val="393515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7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 Perspective – How to win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1231"/>
            <a:ext cx="8915400" cy="42699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center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defense won’t win the game.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goal should be getting a checker to the end of board.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willing to sacrifice a checker if necessary.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remember the blocking option. </a:t>
            </a:r>
          </a:p>
        </p:txBody>
      </p:sp>
    </p:spTree>
    <p:extLst>
      <p:ext uri="{BB962C8B-B14F-4D97-AF65-F5344CB8AC3E}">
        <p14:creationId xmlns:p14="http://schemas.microsoft.com/office/powerpoint/2010/main" val="3485779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</TotalTime>
  <Words>559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Calibri</vt:lpstr>
      <vt:lpstr>Century Gothic</vt:lpstr>
      <vt:lpstr>Elephant</vt:lpstr>
      <vt:lpstr>Times New Roman</vt:lpstr>
      <vt:lpstr>Wingdings</vt:lpstr>
      <vt:lpstr>Wingdings 3</vt:lpstr>
      <vt:lpstr>Wisp</vt:lpstr>
      <vt:lpstr>    Checkers Game</vt:lpstr>
      <vt:lpstr>Outline</vt:lpstr>
      <vt:lpstr>Abstract</vt:lpstr>
      <vt:lpstr>Objective</vt:lpstr>
      <vt:lpstr>Introduction</vt:lpstr>
      <vt:lpstr>Alpha Beta Pruning</vt:lpstr>
      <vt:lpstr>Mini-max Algorithm</vt:lpstr>
      <vt:lpstr>Q Learning Algorithm</vt:lpstr>
      <vt:lpstr>AI- Perspective – How to win the game</vt:lpstr>
      <vt:lpstr>PowerPoint Presentation</vt:lpstr>
      <vt:lpstr>PowerPoint Presentation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spandana janga</cp:lastModifiedBy>
  <cp:revision>17</cp:revision>
  <dcterms:created xsi:type="dcterms:W3CDTF">2024-04-25T04:01:51Z</dcterms:created>
  <dcterms:modified xsi:type="dcterms:W3CDTF">2024-05-01T23:35:06Z</dcterms:modified>
</cp:coreProperties>
</file>