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49" d="100"/>
          <a:sy n="49" d="100"/>
        </p:scale>
        <p:origin x="62" y="6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9B5A-B545-2724-F2E6-433DB25A0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994" y="370841"/>
            <a:ext cx="11219925" cy="2453640"/>
          </a:xfrm>
        </p:spPr>
        <p:txBody>
          <a:bodyPr/>
          <a:lstStyle/>
          <a:p>
            <a:r>
              <a:rPr lang="en-IN" sz="5400" dirty="0" err="1">
                <a:latin typeface="Arial Black" panose="020B0A04020102020204" pitchFamily="34" charset="0"/>
              </a:rPr>
              <a:t>VisionGuard</a:t>
            </a:r>
            <a:r>
              <a:rPr lang="en-IN" sz="5400" dirty="0">
                <a:latin typeface="Arial Black" panose="020B0A04020102020204" pitchFamily="34" charset="0"/>
              </a:rPr>
              <a:t> AI – Privacy-Preserving Deidentification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D3A28-7DF8-2EFE-FBF2-9F18BC6E5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994" y="3779520"/>
            <a:ext cx="9025573" cy="160528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Team name :- ASO AI TEAM</a:t>
            </a:r>
          </a:p>
          <a:p>
            <a:r>
              <a:rPr lang="en-US" sz="2800" dirty="0">
                <a:solidFill>
                  <a:schemeClr val="tx1"/>
                </a:solidFill>
                <a:cs typeface="Arial" panose="020B0604020202020204" pitchFamily="34" charset="0"/>
              </a:rPr>
              <a:t>TEAM MEMBERS :- THAVISHI SPANDANA</a:t>
            </a:r>
            <a:endParaRPr lang="en-IN" sz="28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07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64835-E24B-7723-CB0F-8CF8BF12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637" y="1775820"/>
            <a:ext cx="8825660" cy="165318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               THANK YOU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C948B-569A-C54F-2D41-E4E25F92C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3170" y="4020636"/>
            <a:ext cx="8825659" cy="860400"/>
          </a:xfrm>
        </p:spPr>
        <p:txBody>
          <a:bodyPr>
            <a:noAutofit/>
          </a:bodyPr>
          <a:lstStyle/>
          <a:p>
            <a:r>
              <a:rPr lang="en-IN" sz="2800" dirty="0" err="1"/>
              <a:t>VisionGuard</a:t>
            </a:r>
            <a:r>
              <a:rPr lang="en-IN" sz="2800" dirty="0"/>
              <a:t> AI – Privacy-Preserving Deidentification</a:t>
            </a:r>
          </a:p>
          <a:p>
            <a:r>
              <a:rPr lang="en-IN" sz="2800" dirty="0" err="1"/>
              <a:t>Email:spandanathavishi@gmail.com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05710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3F8B-9907-30AA-E5F7-276F346D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11ABF-7AD6-F06F-9E72-5CDB1AFCC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2209801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/>
              <a:t>Sensitive data in healthcare, governance, and fintech documents often contains PII. </a:t>
            </a:r>
          </a:p>
          <a:p>
            <a:r>
              <a:rPr lang="en-US" sz="2800" dirty="0"/>
              <a:t>Traditional anonymization fails for semi-structured documents (forms, IDs). </a:t>
            </a:r>
          </a:p>
          <a:p>
            <a:r>
              <a:rPr lang="en-US" sz="2800" dirty="0"/>
              <a:t>Privacy breaches → compliance risks, loss of trust.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4846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6C33-46E8-C2A9-0B5B-818C1FB7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471" y="468484"/>
            <a:ext cx="9404723" cy="140053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Proposed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F7879-F5B6-E44B-5E5B-24F855B4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1" y="2021387"/>
            <a:ext cx="8946541" cy="4195481"/>
          </a:xfrm>
        </p:spPr>
        <p:txBody>
          <a:bodyPr>
            <a:normAutofit/>
          </a:bodyPr>
          <a:lstStyle/>
          <a:p>
            <a:r>
              <a:rPr lang="en-IN" sz="2800" dirty="0"/>
              <a:t>Open-source, modular AI pipeline.</a:t>
            </a:r>
          </a:p>
          <a:p>
            <a:r>
              <a:rPr lang="en-IN" sz="2800" dirty="0"/>
              <a:t> OCR + NLP → Detect text-based PII (names, addresses, IDs).</a:t>
            </a:r>
          </a:p>
          <a:p>
            <a:r>
              <a:rPr lang="en-IN" sz="2800" dirty="0"/>
              <a:t> Vision Layer → Detect faces, photos, signatures, stamps. Layout-Aware Models → Handle forms and ID layouts.</a:t>
            </a:r>
          </a:p>
          <a:p>
            <a:r>
              <a:rPr lang="en-IN" sz="2800" dirty="0"/>
              <a:t> Redaction &amp; Export → Mask/blur sensitive info, output redacted PDF.</a:t>
            </a:r>
          </a:p>
        </p:txBody>
      </p:sp>
    </p:spTree>
    <p:extLst>
      <p:ext uri="{BB962C8B-B14F-4D97-AF65-F5344CB8AC3E}">
        <p14:creationId xmlns:p14="http://schemas.microsoft.com/office/powerpoint/2010/main" val="37692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63D3-FABC-292D-EC4B-3B017B252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Architecture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B1F98-6D34-C538-A5CF-3061FFD6E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Flow: Input Document → OCR + NLP → Vision Detection → Layout Understanding → Redaction &amp; Export → Redacted Output.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907A7-3A4F-4A97-00E7-2DE6DF8C9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2" y="2868447"/>
            <a:ext cx="5732079" cy="3821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609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C9E5-82BF-F4A6-BBD2-21B01168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848E-0F8B-C2EC-7311-771E3D6CD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Healthcare → Anonymize patient records for research. </a:t>
            </a:r>
          </a:p>
          <a:p>
            <a:r>
              <a:rPr lang="en-IN" sz="2800" dirty="0"/>
              <a:t>Governance → Redact sensitive info from IDs, voter cards. </a:t>
            </a:r>
          </a:p>
          <a:p>
            <a:r>
              <a:rPr lang="en-IN" sz="2800" dirty="0"/>
              <a:t>Fintech → Secure KYC &amp; compliance documents.</a:t>
            </a:r>
          </a:p>
          <a:p>
            <a:r>
              <a:rPr lang="en-IN" sz="2800" dirty="0"/>
              <a:t> Enterprise → Automate bulk document redaction. </a:t>
            </a:r>
          </a:p>
        </p:txBody>
      </p:sp>
    </p:spTree>
    <p:extLst>
      <p:ext uri="{BB962C8B-B14F-4D97-AF65-F5344CB8AC3E}">
        <p14:creationId xmlns:p14="http://schemas.microsoft.com/office/powerpoint/2010/main" val="769273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B6D5-19A2-FE0A-C289-86C3CCCA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Innovation &amp; USP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B307-BE6E-CE15-5C4F-F8DFBE46C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Hybrid approach: Text + Vision + Layout. </a:t>
            </a:r>
          </a:p>
          <a:p>
            <a:r>
              <a:rPr lang="en-US" sz="2800" dirty="0"/>
              <a:t>CLI &amp; REST API integration.</a:t>
            </a:r>
          </a:p>
          <a:p>
            <a:r>
              <a:rPr lang="en-US" sz="2800" dirty="0"/>
              <a:t> Open-source, scalable, easy-to-use.</a:t>
            </a:r>
          </a:p>
          <a:p>
            <a:r>
              <a:rPr lang="en-US" sz="2800" dirty="0"/>
              <a:t>Future roadmap: multilingual support, handwriting, dashboard.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62699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FC281-B2AC-6CB9-217B-6821BB39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Impact &amp; Future Plans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5AD08-3D25-05D6-81B6-535AB3447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Protects privacy while retaining data utility. </a:t>
            </a:r>
          </a:p>
          <a:p>
            <a:r>
              <a:rPr lang="en-US" sz="2800" dirty="0"/>
              <a:t>Enables compliance across industries.</a:t>
            </a:r>
          </a:p>
          <a:p>
            <a:r>
              <a:rPr lang="en-US" sz="2800" dirty="0"/>
              <a:t> Fosters a global community of responsible AI innovators.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00106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249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Century Gothic</vt:lpstr>
      <vt:lpstr>Wingdings 3</vt:lpstr>
      <vt:lpstr>Ion</vt:lpstr>
      <vt:lpstr>VisionGuard AI – Privacy-Preserving Deidentification</vt:lpstr>
      <vt:lpstr>               THANK YOU </vt:lpstr>
      <vt:lpstr>Problem Statement </vt:lpstr>
      <vt:lpstr>Proposed Solution </vt:lpstr>
      <vt:lpstr>Architecture Diagram </vt:lpstr>
      <vt:lpstr>Applications</vt:lpstr>
      <vt:lpstr>Innovation &amp; USP </vt:lpstr>
      <vt:lpstr>Impact &amp; Future Plans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Spandana Thavishi</dc:creator>
  <cp:lastModifiedBy>Spandana Thavishi</cp:lastModifiedBy>
  <cp:revision>1</cp:revision>
  <dcterms:created xsi:type="dcterms:W3CDTF">2025-08-29T07:02:37Z</dcterms:created>
  <dcterms:modified xsi:type="dcterms:W3CDTF">2025-08-29T07:36:49Z</dcterms:modified>
</cp:coreProperties>
</file>