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60" r:id="rId5"/>
    <p:sldId id="259" r:id="rId6"/>
    <p:sldId id="265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508AA0-3957-4A5B-B8D1-ACE126824366}" type="doc">
      <dgm:prSet loTypeId="urn:microsoft.com/office/officeart/2005/8/layout/process1" loCatId="process" qsTypeId="urn:microsoft.com/office/officeart/2005/8/quickstyle/simple2" qsCatId="simple" csTypeId="urn:microsoft.com/office/officeart/2005/8/colors/accent5_1" csCatId="accent5" phldr="1"/>
      <dgm:spPr/>
    </dgm:pt>
    <dgm:pt modelId="{C87C134C-B7B6-4FE5-8122-F6FB270BCEF7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F0F2A5D2-7AD1-4B50-9FFE-FC64D92F63D7}" type="parTrans" cxnId="{3E9705D9-B98A-4426-B38F-73D8F51CAB4E}">
      <dgm:prSet/>
      <dgm:spPr/>
      <dgm:t>
        <a:bodyPr/>
        <a:lstStyle/>
        <a:p>
          <a:endParaRPr lang="en-US"/>
        </a:p>
      </dgm:t>
    </dgm:pt>
    <dgm:pt modelId="{D4E12977-8EDF-44E0-9A47-73DCA2473740}" type="sibTrans" cxnId="{3E9705D9-B98A-4426-B38F-73D8F51CAB4E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10F0D08D-35FA-4930-A691-4DBF4F3DF51E}">
      <dgm:prSet phldrT="[Text]"/>
      <dgm:spPr/>
      <dgm:t>
        <a:bodyPr/>
        <a:lstStyle/>
        <a:p>
          <a:r>
            <a:rPr lang="en-US"/>
            <a:t>Analysis/ML</a:t>
          </a:r>
        </a:p>
      </dgm:t>
    </dgm:pt>
    <dgm:pt modelId="{E4307DF3-D4F5-476F-86AA-E846361DBF9A}" type="parTrans" cxnId="{42AEBBD1-C5D1-4F18-9F9E-DBCAE6BDF3B5}">
      <dgm:prSet/>
      <dgm:spPr/>
      <dgm:t>
        <a:bodyPr/>
        <a:lstStyle/>
        <a:p>
          <a:endParaRPr lang="en-US"/>
        </a:p>
      </dgm:t>
    </dgm:pt>
    <dgm:pt modelId="{ED331623-C24F-4918-A1D7-172D4E808272}" type="sibTrans" cxnId="{42AEBBD1-C5D1-4F18-9F9E-DBCAE6BDF3B5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3DC784A4-B413-4C52-9E5D-59D51147D5F4}">
      <dgm:prSet phldrT="[Text]"/>
      <dgm:spPr/>
      <dgm:t>
        <a:bodyPr/>
        <a:lstStyle/>
        <a:p>
          <a:r>
            <a:rPr lang="en-US"/>
            <a:t>Insights</a:t>
          </a:r>
        </a:p>
      </dgm:t>
    </dgm:pt>
    <dgm:pt modelId="{F4864B50-DA2A-41EC-BBA5-675A0C055867}" type="parTrans" cxnId="{1A2FEEDE-6432-4F15-9BD0-51AD4C5AAADF}">
      <dgm:prSet/>
      <dgm:spPr/>
      <dgm:t>
        <a:bodyPr/>
        <a:lstStyle/>
        <a:p>
          <a:endParaRPr lang="en-US"/>
        </a:p>
      </dgm:t>
    </dgm:pt>
    <dgm:pt modelId="{561505ED-435C-4568-896F-A5D968CE6159}" type="sibTrans" cxnId="{1A2FEEDE-6432-4F15-9BD0-51AD4C5AAADF}">
      <dgm:prSet/>
      <dgm:spPr/>
      <dgm:t>
        <a:bodyPr/>
        <a:lstStyle/>
        <a:p>
          <a:endParaRPr lang="en-US"/>
        </a:p>
      </dgm:t>
    </dgm:pt>
    <dgm:pt modelId="{57B8A3F4-0D8D-403D-975A-74BB708337C5}">
      <dgm:prSet phldrT="[Text]"/>
      <dgm:spPr/>
      <dgm:t>
        <a:bodyPr/>
        <a:lstStyle/>
        <a:p>
          <a:r>
            <a:rPr lang="en-US"/>
            <a:t>Exploration/ Visualization</a:t>
          </a:r>
        </a:p>
      </dgm:t>
    </dgm:pt>
    <dgm:pt modelId="{F67FD85C-F4F8-4BDF-8E8D-D37A393CFDCB}" type="parTrans" cxnId="{7F455A4E-5F3E-469F-A670-4F745658D5C4}">
      <dgm:prSet/>
      <dgm:spPr/>
      <dgm:t>
        <a:bodyPr/>
        <a:lstStyle/>
        <a:p>
          <a:endParaRPr lang="en-US"/>
        </a:p>
      </dgm:t>
    </dgm:pt>
    <dgm:pt modelId="{459E20EF-17F6-4C4C-B423-F7E47060CF2A}" type="sibTrans" cxnId="{7F455A4E-5F3E-469F-A670-4F745658D5C4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95ED87A3-6133-452A-8DE2-593198080B2C}">
      <dgm:prSet phldrT="[Text]"/>
      <dgm:spPr/>
      <dgm:t>
        <a:bodyPr/>
        <a:lstStyle/>
        <a:p>
          <a:r>
            <a:rPr lang="en-US"/>
            <a:t>Data Processing</a:t>
          </a:r>
        </a:p>
      </dgm:t>
    </dgm:pt>
    <dgm:pt modelId="{5688BA84-A538-4EEE-A5AC-6BF91EBB4801}" type="parTrans" cxnId="{0AED51B2-A668-4295-9709-C20BD08892B9}">
      <dgm:prSet/>
      <dgm:spPr/>
      <dgm:t>
        <a:bodyPr/>
        <a:lstStyle/>
        <a:p>
          <a:endParaRPr lang="en-US"/>
        </a:p>
      </dgm:t>
    </dgm:pt>
    <dgm:pt modelId="{D07F79E8-C2BB-43FA-AC13-A717D48DEE35}" type="sibTrans" cxnId="{0AED51B2-A668-4295-9709-C20BD08892B9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D91EEE53-FA7D-4605-B0B6-4E4BA44046DA}" type="pres">
      <dgm:prSet presAssocID="{00508AA0-3957-4A5B-B8D1-ACE126824366}" presName="Name0" presStyleCnt="0">
        <dgm:presLayoutVars>
          <dgm:dir/>
          <dgm:resizeHandles val="exact"/>
        </dgm:presLayoutVars>
      </dgm:prSet>
      <dgm:spPr/>
    </dgm:pt>
    <dgm:pt modelId="{AF4B5065-6DC8-4EAD-A2B5-E97A824003A0}" type="pres">
      <dgm:prSet presAssocID="{C87C134C-B7B6-4FE5-8122-F6FB270BCEF7}" presName="node" presStyleLbl="node1" presStyleIdx="0" presStyleCnt="5">
        <dgm:presLayoutVars>
          <dgm:bulletEnabled val="1"/>
        </dgm:presLayoutVars>
      </dgm:prSet>
      <dgm:spPr/>
    </dgm:pt>
    <dgm:pt modelId="{D931A7B7-0E2D-465C-82D1-50FD8EBED2DE}" type="pres">
      <dgm:prSet presAssocID="{D4E12977-8EDF-44E0-9A47-73DCA2473740}" presName="sibTrans" presStyleLbl="sibTrans2D1" presStyleIdx="0" presStyleCnt="4"/>
      <dgm:spPr/>
    </dgm:pt>
    <dgm:pt modelId="{E78A67D5-71FE-4098-B983-221CE3ADA8F1}" type="pres">
      <dgm:prSet presAssocID="{D4E12977-8EDF-44E0-9A47-73DCA2473740}" presName="connectorText" presStyleLbl="sibTrans2D1" presStyleIdx="0" presStyleCnt="4"/>
      <dgm:spPr/>
    </dgm:pt>
    <dgm:pt modelId="{7FADCCE5-D65F-4F8D-B8BE-5F0BD2B79878}" type="pres">
      <dgm:prSet presAssocID="{95ED87A3-6133-452A-8DE2-593198080B2C}" presName="node" presStyleLbl="node1" presStyleIdx="1" presStyleCnt="5">
        <dgm:presLayoutVars>
          <dgm:bulletEnabled val="1"/>
        </dgm:presLayoutVars>
      </dgm:prSet>
      <dgm:spPr/>
    </dgm:pt>
    <dgm:pt modelId="{4CB228D6-1DF5-4768-B946-661B321C3EBB}" type="pres">
      <dgm:prSet presAssocID="{D07F79E8-C2BB-43FA-AC13-A717D48DEE35}" presName="sibTrans" presStyleLbl="sibTrans2D1" presStyleIdx="1" presStyleCnt="4"/>
      <dgm:spPr/>
    </dgm:pt>
    <dgm:pt modelId="{0AA78C66-DFBD-4919-A254-952734D070E6}" type="pres">
      <dgm:prSet presAssocID="{D07F79E8-C2BB-43FA-AC13-A717D48DEE35}" presName="connectorText" presStyleLbl="sibTrans2D1" presStyleIdx="1" presStyleCnt="4"/>
      <dgm:spPr/>
    </dgm:pt>
    <dgm:pt modelId="{0750FDA9-CF26-419E-8774-65087301308E}" type="pres">
      <dgm:prSet presAssocID="{57B8A3F4-0D8D-403D-975A-74BB708337C5}" presName="node" presStyleLbl="node1" presStyleIdx="2" presStyleCnt="5">
        <dgm:presLayoutVars>
          <dgm:bulletEnabled val="1"/>
        </dgm:presLayoutVars>
      </dgm:prSet>
      <dgm:spPr/>
    </dgm:pt>
    <dgm:pt modelId="{09F1EDA0-96A0-4B3E-81D5-8E22E255DBBA}" type="pres">
      <dgm:prSet presAssocID="{459E20EF-17F6-4C4C-B423-F7E47060CF2A}" presName="sibTrans" presStyleLbl="sibTrans2D1" presStyleIdx="2" presStyleCnt="4"/>
      <dgm:spPr/>
    </dgm:pt>
    <dgm:pt modelId="{94A635EF-7D23-47D6-8AF8-3667D3F09B47}" type="pres">
      <dgm:prSet presAssocID="{459E20EF-17F6-4C4C-B423-F7E47060CF2A}" presName="connectorText" presStyleLbl="sibTrans2D1" presStyleIdx="2" presStyleCnt="4"/>
      <dgm:spPr/>
    </dgm:pt>
    <dgm:pt modelId="{35448617-120C-406E-993B-5147B5A0AD8F}" type="pres">
      <dgm:prSet presAssocID="{10F0D08D-35FA-4930-A691-4DBF4F3DF51E}" presName="node" presStyleLbl="node1" presStyleIdx="3" presStyleCnt="5">
        <dgm:presLayoutVars>
          <dgm:bulletEnabled val="1"/>
        </dgm:presLayoutVars>
      </dgm:prSet>
      <dgm:spPr/>
    </dgm:pt>
    <dgm:pt modelId="{7BF96D2E-4D49-4D3F-964C-DBB3490B4EEE}" type="pres">
      <dgm:prSet presAssocID="{ED331623-C24F-4918-A1D7-172D4E808272}" presName="sibTrans" presStyleLbl="sibTrans2D1" presStyleIdx="3" presStyleCnt="4"/>
      <dgm:spPr/>
    </dgm:pt>
    <dgm:pt modelId="{CFD362CA-6978-4536-929E-BA5DF0150E5E}" type="pres">
      <dgm:prSet presAssocID="{ED331623-C24F-4918-A1D7-172D4E808272}" presName="connectorText" presStyleLbl="sibTrans2D1" presStyleIdx="3" presStyleCnt="4"/>
      <dgm:spPr/>
    </dgm:pt>
    <dgm:pt modelId="{C55E6278-AEBD-4DC8-97BF-34D4E828E2E1}" type="pres">
      <dgm:prSet presAssocID="{3DC784A4-B413-4C52-9E5D-59D51147D5F4}" presName="node" presStyleLbl="node1" presStyleIdx="4" presStyleCnt="5">
        <dgm:presLayoutVars>
          <dgm:bulletEnabled val="1"/>
        </dgm:presLayoutVars>
      </dgm:prSet>
      <dgm:spPr/>
    </dgm:pt>
  </dgm:ptLst>
  <dgm:cxnLst>
    <dgm:cxn modelId="{FDAE2631-C9AF-4093-A9A6-9EBD8181A545}" type="presOf" srcId="{D07F79E8-C2BB-43FA-AC13-A717D48DEE35}" destId="{4CB228D6-1DF5-4768-B946-661B321C3EBB}" srcOrd="0" destOrd="0" presId="urn:microsoft.com/office/officeart/2005/8/layout/process1"/>
    <dgm:cxn modelId="{803A3035-A11B-4F05-ADFD-0D4410045C74}" type="presOf" srcId="{ED331623-C24F-4918-A1D7-172D4E808272}" destId="{7BF96D2E-4D49-4D3F-964C-DBB3490B4EEE}" srcOrd="0" destOrd="0" presId="urn:microsoft.com/office/officeart/2005/8/layout/process1"/>
    <dgm:cxn modelId="{A25F1D68-00C5-4ECE-8DBC-A10F59101B60}" type="presOf" srcId="{3DC784A4-B413-4C52-9E5D-59D51147D5F4}" destId="{C55E6278-AEBD-4DC8-97BF-34D4E828E2E1}" srcOrd="0" destOrd="0" presId="urn:microsoft.com/office/officeart/2005/8/layout/process1"/>
    <dgm:cxn modelId="{C08C196B-6F9D-47E9-808A-B42CD6F34FA6}" type="presOf" srcId="{57B8A3F4-0D8D-403D-975A-74BB708337C5}" destId="{0750FDA9-CF26-419E-8774-65087301308E}" srcOrd="0" destOrd="0" presId="urn:microsoft.com/office/officeart/2005/8/layout/process1"/>
    <dgm:cxn modelId="{4BD5454D-4100-4456-8AB6-20F5619E16FA}" type="presOf" srcId="{459E20EF-17F6-4C4C-B423-F7E47060CF2A}" destId="{09F1EDA0-96A0-4B3E-81D5-8E22E255DBBA}" srcOrd="0" destOrd="0" presId="urn:microsoft.com/office/officeart/2005/8/layout/process1"/>
    <dgm:cxn modelId="{7F455A4E-5F3E-469F-A670-4F745658D5C4}" srcId="{00508AA0-3957-4A5B-B8D1-ACE126824366}" destId="{57B8A3F4-0D8D-403D-975A-74BB708337C5}" srcOrd="2" destOrd="0" parTransId="{F67FD85C-F4F8-4BDF-8E8D-D37A393CFDCB}" sibTransId="{459E20EF-17F6-4C4C-B423-F7E47060CF2A}"/>
    <dgm:cxn modelId="{AF6C2D93-048B-49E2-9D28-5BF61487920B}" type="presOf" srcId="{D07F79E8-C2BB-43FA-AC13-A717D48DEE35}" destId="{0AA78C66-DFBD-4919-A254-952734D070E6}" srcOrd="1" destOrd="0" presId="urn:microsoft.com/office/officeart/2005/8/layout/process1"/>
    <dgm:cxn modelId="{E18DCDAE-44F5-4BD0-8650-F7A3604195EC}" type="presOf" srcId="{D4E12977-8EDF-44E0-9A47-73DCA2473740}" destId="{D931A7B7-0E2D-465C-82D1-50FD8EBED2DE}" srcOrd="0" destOrd="0" presId="urn:microsoft.com/office/officeart/2005/8/layout/process1"/>
    <dgm:cxn modelId="{187F60B1-8DE7-47E9-B853-D2CD5C6878FD}" type="presOf" srcId="{10F0D08D-35FA-4930-A691-4DBF4F3DF51E}" destId="{35448617-120C-406E-993B-5147B5A0AD8F}" srcOrd="0" destOrd="0" presId="urn:microsoft.com/office/officeart/2005/8/layout/process1"/>
    <dgm:cxn modelId="{0AED51B2-A668-4295-9709-C20BD08892B9}" srcId="{00508AA0-3957-4A5B-B8D1-ACE126824366}" destId="{95ED87A3-6133-452A-8DE2-593198080B2C}" srcOrd="1" destOrd="0" parTransId="{5688BA84-A538-4EEE-A5AC-6BF91EBB4801}" sibTransId="{D07F79E8-C2BB-43FA-AC13-A717D48DEE35}"/>
    <dgm:cxn modelId="{CA84BFC4-3FA0-4E27-8396-C26660C4D8CC}" type="presOf" srcId="{C87C134C-B7B6-4FE5-8122-F6FB270BCEF7}" destId="{AF4B5065-6DC8-4EAD-A2B5-E97A824003A0}" srcOrd="0" destOrd="0" presId="urn:microsoft.com/office/officeart/2005/8/layout/process1"/>
    <dgm:cxn modelId="{74D83BC8-289D-4BE7-8051-8DC7FD2ED342}" type="presOf" srcId="{D4E12977-8EDF-44E0-9A47-73DCA2473740}" destId="{E78A67D5-71FE-4098-B983-221CE3ADA8F1}" srcOrd="1" destOrd="0" presId="urn:microsoft.com/office/officeart/2005/8/layout/process1"/>
    <dgm:cxn modelId="{42AEBBD1-C5D1-4F18-9F9E-DBCAE6BDF3B5}" srcId="{00508AA0-3957-4A5B-B8D1-ACE126824366}" destId="{10F0D08D-35FA-4930-A691-4DBF4F3DF51E}" srcOrd="3" destOrd="0" parTransId="{E4307DF3-D4F5-476F-86AA-E846361DBF9A}" sibTransId="{ED331623-C24F-4918-A1D7-172D4E808272}"/>
    <dgm:cxn modelId="{3E9705D9-B98A-4426-B38F-73D8F51CAB4E}" srcId="{00508AA0-3957-4A5B-B8D1-ACE126824366}" destId="{C87C134C-B7B6-4FE5-8122-F6FB270BCEF7}" srcOrd="0" destOrd="0" parTransId="{F0F2A5D2-7AD1-4B50-9FFE-FC64D92F63D7}" sibTransId="{D4E12977-8EDF-44E0-9A47-73DCA2473740}"/>
    <dgm:cxn modelId="{E31370DD-F1EB-4E86-851D-2A911532B52F}" type="presOf" srcId="{459E20EF-17F6-4C4C-B423-F7E47060CF2A}" destId="{94A635EF-7D23-47D6-8AF8-3667D3F09B47}" srcOrd="1" destOrd="0" presId="urn:microsoft.com/office/officeart/2005/8/layout/process1"/>
    <dgm:cxn modelId="{1A2FEEDE-6432-4F15-9BD0-51AD4C5AAADF}" srcId="{00508AA0-3957-4A5B-B8D1-ACE126824366}" destId="{3DC784A4-B413-4C52-9E5D-59D51147D5F4}" srcOrd="4" destOrd="0" parTransId="{F4864B50-DA2A-41EC-BBA5-675A0C055867}" sibTransId="{561505ED-435C-4568-896F-A5D968CE6159}"/>
    <dgm:cxn modelId="{A6FA7CDF-846D-4480-908E-2BCA16407F30}" type="presOf" srcId="{95ED87A3-6133-452A-8DE2-593198080B2C}" destId="{7FADCCE5-D65F-4F8D-B8BE-5F0BD2B79878}" srcOrd="0" destOrd="0" presId="urn:microsoft.com/office/officeart/2005/8/layout/process1"/>
    <dgm:cxn modelId="{AD4E52E3-3E45-4916-B3C7-31DFBC3C947D}" type="presOf" srcId="{00508AA0-3957-4A5B-B8D1-ACE126824366}" destId="{D91EEE53-FA7D-4605-B0B6-4E4BA44046DA}" srcOrd="0" destOrd="0" presId="urn:microsoft.com/office/officeart/2005/8/layout/process1"/>
    <dgm:cxn modelId="{1142B8FE-2519-478B-BB46-A6681D3AC7D5}" type="presOf" srcId="{ED331623-C24F-4918-A1D7-172D4E808272}" destId="{CFD362CA-6978-4536-929E-BA5DF0150E5E}" srcOrd="1" destOrd="0" presId="urn:microsoft.com/office/officeart/2005/8/layout/process1"/>
    <dgm:cxn modelId="{D19BA129-1817-4EA6-8067-B56790739455}" type="presParOf" srcId="{D91EEE53-FA7D-4605-B0B6-4E4BA44046DA}" destId="{AF4B5065-6DC8-4EAD-A2B5-E97A824003A0}" srcOrd="0" destOrd="0" presId="urn:microsoft.com/office/officeart/2005/8/layout/process1"/>
    <dgm:cxn modelId="{A00EAF39-EBC4-4107-9ED1-BB85A45A6DBC}" type="presParOf" srcId="{D91EEE53-FA7D-4605-B0B6-4E4BA44046DA}" destId="{D931A7B7-0E2D-465C-82D1-50FD8EBED2DE}" srcOrd="1" destOrd="0" presId="urn:microsoft.com/office/officeart/2005/8/layout/process1"/>
    <dgm:cxn modelId="{E436205B-C66B-4E7D-AB3D-DC599234663D}" type="presParOf" srcId="{D931A7B7-0E2D-465C-82D1-50FD8EBED2DE}" destId="{E78A67D5-71FE-4098-B983-221CE3ADA8F1}" srcOrd="0" destOrd="0" presId="urn:microsoft.com/office/officeart/2005/8/layout/process1"/>
    <dgm:cxn modelId="{06EF6311-23CC-45BF-954D-52894D86D8C7}" type="presParOf" srcId="{D91EEE53-FA7D-4605-B0B6-4E4BA44046DA}" destId="{7FADCCE5-D65F-4F8D-B8BE-5F0BD2B79878}" srcOrd="2" destOrd="0" presId="urn:microsoft.com/office/officeart/2005/8/layout/process1"/>
    <dgm:cxn modelId="{BA5FF14C-EC19-49FF-A156-BE64021E4724}" type="presParOf" srcId="{D91EEE53-FA7D-4605-B0B6-4E4BA44046DA}" destId="{4CB228D6-1DF5-4768-B946-661B321C3EBB}" srcOrd="3" destOrd="0" presId="urn:microsoft.com/office/officeart/2005/8/layout/process1"/>
    <dgm:cxn modelId="{861A8B0E-86B3-4EAA-9CEF-4BB5C3729E6D}" type="presParOf" srcId="{4CB228D6-1DF5-4768-B946-661B321C3EBB}" destId="{0AA78C66-DFBD-4919-A254-952734D070E6}" srcOrd="0" destOrd="0" presId="urn:microsoft.com/office/officeart/2005/8/layout/process1"/>
    <dgm:cxn modelId="{995DC968-B7BA-4654-9723-9D63EC64E2AD}" type="presParOf" srcId="{D91EEE53-FA7D-4605-B0B6-4E4BA44046DA}" destId="{0750FDA9-CF26-419E-8774-65087301308E}" srcOrd="4" destOrd="0" presId="urn:microsoft.com/office/officeart/2005/8/layout/process1"/>
    <dgm:cxn modelId="{394F8718-CA9F-471C-A839-6A4D1FB8CBCF}" type="presParOf" srcId="{D91EEE53-FA7D-4605-B0B6-4E4BA44046DA}" destId="{09F1EDA0-96A0-4B3E-81D5-8E22E255DBBA}" srcOrd="5" destOrd="0" presId="urn:microsoft.com/office/officeart/2005/8/layout/process1"/>
    <dgm:cxn modelId="{72917EFF-B479-4435-9508-DBE79DD15B51}" type="presParOf" srcId="{09F1EDA0-96A0-4B3E-81D5-8E22E255DBBA}" destId="{94A635EF-7D23-47D6-8AF8-3667D3F09B47}" srcOrd="0" destOrd="0" presId="urn:microsoft.com/office/officeart/2005/8/layout/process1"/>
    <dgm:cxn modelId="{EBAE1FEB-716A-4F90-B5C0-71B3764504C7}" type="presParOf" srcId="{D91EEE53-FA7D-4605-B0B6-4E4BA44046DA}" destId="{35448617-120C-406E-993B-5147B5A0AD8F}" srcOrd="6" destOrd="0" presId="urn:microsoft.com/office/officeart/2005/8/layout/process1"/>
    <dgm:cxn modelId="{D6D5EDD2-1F21-423E-90E5-F527B05BAB3F}" type="presParOf" srcId="{D91EEE53-FA7D-4605-B0B6-4E4BA44046DA}" destId="{7BF96D2E-4D49-4D3F-964C-DBB3490B4EEE}" srcOrd="7" destOrd="0" presId="urn:microsoft.com/office/officeart/2005/8/layout/process1"/>
    <dgm:cxn modelId="{1D5B8BD1-3FDF-486E-B02D-F5CB6961F686}" type="presParOf" srcId="{7BF96D2E-4D49-4D3F-964C-DBB3490B4EEE}" destId="{CFD362CA-6978-4536-929E-BA5DF0150E5E}" srcOrd="0" destOrd="0" presId="urn:microsoft.com/office/officeart/2005/8/layout/process1"/>
    <dgm:cxn modelId="{2F905CB8-F465-4A17-82E7-09C9A491CE9B}" type="presParOf" srcId="{D91EEE53-FA7D-4605-B0B6-4E4BA44046DA}" destId="{C55E6278-AEBD-4DC8-97BF-34D4E828E2E1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4B5065-6DC8-4EAD-A2B5-E97A824003A0}">
      <dsp:nvSpPr>
        <dsp:cNvPr id="0" name=""/>
        <dsp:cNvSpPr/>
      </dsp:nvSpPr>
      <dsp:spPr>
        <a:xfrm>
          <a:off x="5134" y="214222"/>
          <a:ext cx="1591716" cy="95503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Data Collection</a:t>
          </a:r>
        </a:p>
      </dsp:txBody>
      <dsp:txXfrm>
        <a:off x="33106" y="242194"/>
        <a:ext cx="1535772" cy="899086"/>
      </dsp:txXfrm>
    </dsp:sp>
    <dsp:sp modelId="{D931A7B7-0E2D-465C-82D1-50FD8EBED2DE}">
      <dsp:nvSpPr>
        <dsp:cNvPr id="0" name=""/>
        <dsp:cNvSpPr/>
      </dsp:nvSpPr>
      <dsp:spPr>
        <a:xfrm>
          <a:off x="1756023" y="494365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756023" y="573314"/>
        <a:ext cx="236210" cy="236847"/>
      </dsp:txXfrm>
    </dsp:sp>
    <dsp:sp modelId="{7FADCCE5-D65F-4F8D-B8BE-5F0BD2B79878}">
      <dsp:nvSpPr>
        <dsp:cNvPr id="0" name=""/>
        <dsp:cNvSpPr/>
      </dsp:nvSpPr>
      <dsp:spPr>
        <a:xfrm>
          <a:off x="2233538" y="214222"/>
          <a:ext cx="1591716" cy="95503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Data Processing</a:t>
          </a:r>
        </a:p>
      </dsp:txBody>
      <dsp:txXfrm>
        <a:off x="2261510" y="242194"/>
        <a:ext cx="1535772" cy="899086"/>
      </dsp:txXfrm>
    </dsp:sp>
    <dsp:sp modelId="{4CB228D6-1DF5-4768-B946-661B321C3EBB}">
      <dsp:nvSpPr>
        <dsp:cNvPr id="0" name=""/>
        <dsp:cNvSpPr/>
      </dsp:nvSpPr>
      <dsp:spPr>
        <a:xfrm>
          <a:off x="3984426" y="494365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984426" y="573314"/>
        <a:ext cx="236210" cy="236847"/>
      </dsp:txXfrm>
    </dsp:sp>
    <dsp:sp modelId="{0750FDA9-CF26-419E-8774-65087301308E}">
      <dsp:nvSpPr>
        <dsp:cNvPr id="0" name=""/>
        <dsp:cNvSpPr/>
      </dsp:nvSpPr>
      <dsp:spPr>
        <a:xfrm>
          <a:off x="4461941" y="214222"/>
          <a:ext cx="1591716" cy="95503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Exploration/ Visualization</a:t>
          </a:r>
        </a:p>
      </dsp:txBody>
      <dsp:txXfrm>
        <a:off x="4489913" y="242194"/>
        <a:ext cx="1535772" cy="899086"/>
      </dsp:txXfrm>
    </dsp:sp>
    <dsp:sp modelId="{09F1EDA0-96A0-4B3E-81D5-8E22E255DBBA}">
      <dsp:nvSpPr>
        <dsp:cNvPr id="0" name=""/>
        <dsp:cNvSpPr/>
      </dsp:nvSpPr>
      <dsp:spPr>
        <a:xfrm>
          <a:off x="6212830" y="494365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6212830" y="573314"/>
        <a:ext cx="236210" cy="236847"/>
      </dsp:txXfrm>
    </dsp:sp>
    <dsp:sp modelId="{35448617-120C-406E-993B-5147B5A0AD8F}">
      <dsp:nvSpPr>
        <dsp:cNvPr id="0" name=""/>
        <dsp:cNvSpPr/>
      </dsp:nvSpPr>
      <dsp:spPr>
        <a:xfrm>
          <a:off x="6690345" y="214222"/>
          <a:ext cx="1591716" cy="95503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Analysis/ML</a:t>
          </a:r>
        </a:p>
      </dsp:txBody>
      <dsp:txXfrm>
        <a:off x="6718317" y="242194"/>
        <a:ext cx="1535772" cy="899086"/>
      </dsp:txXfrm>
    </dsp:sp>
    <dsp:sp modelId="{7BF96D2E-4D49-4D3F-964C-DBB3490B4EEE}">
      <dsp:nvSpPr>
        <dsp:cNvPr id="0" name=""/>
        <dsp:cNvSpPr/>
      </dsp:nvSpPr>
      <dsp:spPr>
        <a:xfrm>
          <a:off x="8441233" y="494365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8441233" y="573314"/>
        <a:ext cx="236210" cy="236847"/>
      </dsp:txXfrm>
    </dsp:sp>
    <dsp:sp modelId="{C55E6278-AEBD-4DC8-97BF-34D4E828E2E1}">
      <dsp:nvSpPr>
        <dsp:cNvPr id="0" name=""/>
        <dsp:cNvSpPr/>
      </dsp:nvSpPr>
      <dsp:spPr>
        <a:xfrm>
          <a:off x="8918748" y="214222"/>
          <a:ext cx="1591716" cy="95503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Insights</a:t>
          </a:r>
        </a:p>
      </dsp:txBody>
      <dsp:txXfrm>
        <a:off x="8946720" y="242194"/>
        <a:ext cx="1535772" cy="8990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36A24-F92B-47F1-9253-0B9963345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4F36FC-4BD2-4968-9E88-FD8D99E18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68FB1-C328-405B-A2B1-ACCAFAC80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DF61A-DBF5-4070-AA49-CAFCF1654F1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257BE-33DF-4FBC-BA62-B9A389D24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1351-F054-46BF-A85D-0F08749E3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05927-6E05-4C42-B4C5-13E2A5A33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82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DE3A5-262A-43AD-838A-A1D6227E4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FE66A-A61B-4DA9-8719-49F2283E1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97983-00A5-4F6F-B7AE-D01C251D9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DF61A-DBF5-4070-AA49-CAFCF1654F1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65B68-9859-4E64-9868-1F50468E7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70EDB-3CD0-427E-8AF5-A90AA60A1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05927-6E05-4C42-B4C5-13E2A5A33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6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7F66F4-1DFA-4457-BAA9-E2434E03FE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6390C-AB94-49D4-AB79-052FAC65F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36FE5-49A7-4812-ADB7-CC5448667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DF61A-DBF5-4070-AA49-CAFCF1654F1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1E724-A339-4042-8E59-2A23AFE7C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B7B52-0E7F-410C-95C1-59B91B335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05927-6E05-4C42-B4C5-13E2A5A33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22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C927A-30B4-46CD-9924-6B4E810B3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87575-DDAA-4B5D-A6D2-2ABB1699C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DBE69-0809-45CE-A313-49F4D4592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DF61A-DBF5-4070-AA49-CAFCF1654F1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ED798-85C4-4AA5-B1C0-17FDB80F5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F38CD-6841-40BF-B9C4-2ABB96BB2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05927-6E05-4C42-B4C5-13E2A5A33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14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40047-1402-46B9-92A5-F841F244E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02470-93F1-4E3F-82BA-24D006F14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41110-CE51-440A-874F-F1CC138FB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DF61A-DBF5-4070-AA49-CAFCF1654F1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F41E5-114E-4877-A8A1-AEAAE9701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2011D-D208-4EF9-ADFA-ECBF404A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05927-6E05-4C42-B4C5-13E2A5A33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39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7BBC4-BFB3-4845-A594-E309B81CD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F3C74-7453-46AC-85B7-066E5121A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9FDAF-B170-42DE-B64F-80A1D01BC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7F664-0B4D-4DD9-A859-6F49A91A1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DF61A-DBF5-4070-AA49-CAFCF1654F1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85180-5D12-4CCF-9065-09E853075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4D946-3D0A-43B1-AF8C-33AED77AF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05927-6E05-4C42-B4C5-13E2A5A33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3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89BBC-511A-49AE-B7A6-8805E0F41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E6009-7011-4F9C-8955-445F2A546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98C402-3093-4B56-BF30-AFA5A26CF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2827E3-3D84-4819-9A02-B49F439C28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C4FE5D-1EED-45F4-B4B7-D4EEBCD924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DEEDFE-8CEB-40F4-BD81-0619BFD4D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DF61A-DBF5-4070-AA49-CAFCF1654F1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37BD57-34A0-4FE5-AFDA-1B6B0B289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891D62-48F1-4647-A39E-2D60C6720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05927-6E05-4C42-B4C5-13E2A5A33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35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43A94-06BF-4009-AB74-6ADC80194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2B9188-62C9-4805-88F5-80D7D8DE9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DF61A-DBF5-4070-AA49-CAFCF1654F1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51094-0FB2-4B54-8B46-6DBEAF36F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7AA91-7A25-4E0A-B49B-8DF9C097A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05927-6E05-4C42-B4C5-13E2A5A33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75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B2B0D6-2398-4D24-8273-B2307FA36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DF61A-DBF5-4070-AA49-CAFCF1654F1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20DCF9-1CE9-47FC-A26C-D673B811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AF2D4-2A54-4B34-A3B8-909EBA3D0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05927-6E05-4C42-B4C5-13E2A5A33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6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08F7-1C83-429B-9BE3-1B8E5EE3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8A513-1A4E-4A3F-900E-453774A69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90A8D-9A3E-4424-8BAB-09FDB101A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EDA00-302E-48D6-B054-5391D54A3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DF61A-DBF5-4070-AA49-CAFCF1654F1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A6C1E-0B11-4532-B2A5-708D0F193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0B538-A62C-4A1D-90BD-A4501B39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05927-6E05-4C42-B4C5-13E2A5A33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29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DF41C-C99D-4AF8-835E-8D64F6B27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242ACD-B8E6-48A1-87CF-132E3B6865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7B044-6C58-494C-9B7B-766136E33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C1D09-E255-459D-AA45-49ABDA75D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DF61A-DBF5-4070-AA49-CAFCF1654F1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DB2E1-E9EA-4906-A32A-F702E906E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B8177-AFF4-4305-8683-38EEE5BCA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05927-6E05-4C42-B4C5-13E2A5A33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68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E8637-5257-45E0-80F6-F4AF5C27B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0C189-EABF-46D0-82C0-34EAE15C2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741AD-9EA8-4BF3-990E-0002934B10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DF61A-DBF5-4070-AA49-CAFCF1654F1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39584-7102-48FA-9758-88DB7EC65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27BC2-BD49-4005-868F-D290C37B2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05927-6E05-4C42-B4C5-13E2A5A33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62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C26A90-1399-4F7E-BD82-EFF05664C4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885"/>
          <a:stretch/>
        </p:blipFill>
        <p:spPr>
          <a:xfrm>
            <a:off x="-3983" y="10"/>
            <a:ext cx="12192000" cy="4571990"/>
          </a:xfrm>
          <a:prstGeom prst="rect">
            <a:avLst/>
          </a:prstGeom>
        </p:spPr>
      </p:pic>
      <p:cxnSp>
        <p:nvCxnSpPr>
          <p:cNvPr id="11" name="Straight Connector 8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716125D-627D-4264-9C5A-35CAD5D03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sz="4200" dirty="0"/>
              <a:t>Electricity Load Forecasting for Austin, TX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6B6820-8F08-429D-82CC-7ED0F6AFC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107" y="5091763"/>
            <a:ext cx="2974207" cy="1264587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/>
              <a:t>Spandan Gandhi, Harrison Van </a:t>
            </a:r>
            <a:r>
              <a:rPr lang="en-US" sz="2000" dirty="0" err="1"/>
              <a:t>Til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06615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6482CE-5364-4620-8FD3-ECFE101B676D}"/>
              </a:ext>
            </a:extLst>
          </p:cNvPr>
          <p:cNvSpPr txBox="1"/>
          <p:nvPr/>
        </p:nvSpPr>
        <p:spPr>
          <a:xfrm>
            <a:off x="838200" y="2609850"/>
            <a:ext cx="141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B2678FF-010E-4D81-918D-124442104E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1445840"/>
              </p:ext>
            </p:extLst>
          </p:nvPr>
        </p:nvGraphicFramePr>
        <p:xfrm>
          <a:off x="742950" y="4860161"/>
          <a:ext cx="10515600" cy="1383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9B4563EF-69D0-456E-9F4F-E07A3B3787C8}"/>
              </a:ext>
            </a:extLst>
          </p:cNvPr>
          <p:cNvSpPr/>
          <p:nvPr/>
        </p:nvSpPr>
        <p:spPr>
          <a:xfrm>
            <a:off x="0" y="2382"/>
            <a:ext cx="12192000" cy="1690688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solidFill>
              <a:srgbClr val="00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201431-6633-48C5-80A1-69772660A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95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Overview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1668E0-3B89-43D2-B805-2255B972DB48}"/>
              </a:ext>
            </a:extLst>
          </p:cNvPr>
          <p:cNvSpPr txBox="1"/>
          <p:nvPr/>
        </p:nvSpPr>
        <p:spPr>
          <a:xfrm>
            <a:off x="933450" y="1997839"/>
            <a:ext cx="10325100" cy="2713563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dirty="0"/>
              <a:t>Help utilities determine the future consumption of electricity</a:t>
            </a: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dirty="0"/>
              <a:t>Make economically viable decisions and reduce risk in terms of future generation and transmission investments</a:t>
            </a: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dirty="0"/>
              <a:t>Determine amount of various sources like fuels, to ensure uninterrupted supply of electricity and yet avoid overstocking. This is important for short, medium and long term forecasting.</a:t>
            </a: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dirty="0"/>
              <a:t>Helps determine size, location and type of future generating plant, and help minimize transmissions and distribution infrastructures as well as associated losses.</a:t>
            </a: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dirty="0"/>
              <a:t>Helps scheduling in maintenance of power systems, ensuring minimum impact on customers.</a:t>
            </a: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dirty="0"/>
              <a:t>Helps avoid over-generation of electricity.</a:t>
            </a:r>
          </a:p>
        </p:txBody>
      </p:sp>
    </p:spTree>
    <p:extLst>
      <p:ext uri="{BB962C8B-B14F-4D97-AF65-F5344CB8AC3E}">
        <p14:creationId xmlns:p14="http://schemas.microsoft.com/office/powerpoint/2010/main" val="2835829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325620-5FA2-422F-A7DA-60DEC71C58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394"/>
          <a:stretch/>
        </p:blipFill>
        <p:spPr>
          <a:xfrm>
            <a:off x="7096390" y="4176674"/>
            <a:ext cx="3572975" cy="2584281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56902ADC-CEE9-414B-8D31-2D0FE93F2C7B}"/>
              </a:ext>
            </a:extLst>
          </p:cNvPr>
          <p:cNvSpPr/>
          <p:nvPr/>
        </p:nvSpPr>
        <p:spPr>
          <a:xfrm>
            <a:off x="6068688" y="2194986"/>
            <a:ext cx="675671" cy="447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200F07D-7747-4D9F-A74F-4E236FE7E6F1}"/>
              </a:ext>
            </a:extLst>
          </p:cNvPr>
          <p:cNvSpPr/>
          <p:nvPr/>
        </p:nvSpPr>
        <p:spPr>
          <a:xfrm rot="5400000">
            <a:off x="8572998" y="3762296"/>
            <a:ext cx="619758" cy="331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1761451-4990-45CE-B762-31C69265F88D}"/>
              </a:ext>
            </a:extLst>
          </p:cNvPr>
          <p:cNvSpPr/>
          <p:nvPr/>
        </p:nvSpPr>
        <p:spPr>
          <a:xfrm flipH="1">
            <a:off x="5365822" y="5218550"/>
            <a:ext cx="1211482" cy="4832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DAB1A1A-1713-4368-9599-7163E8316CEA}"/>
              </a:ext>
            </a:extLst>
          </p:cNvPr>
          <p:cNvGrpSpPr/>
          <p:nvPr/>
        </p:nvGrpSpPr>
        <p:grpSpPr>
          <a:xfrm>
            <a:off x="711087" y="4361089"/>
            <a:ext cx="3952875" cy="2303016"/>
            <a:chOff x="386506" y="3710927"/>
            <a:chExt cx="5005214" cy="277177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0AC1ED9-FA37-43E0-B1D1-E941582BB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6506" y="3710927"/>
              <a:ext cx="5005214" cy="2771778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DAA3054-EAAB-414B-8EEC-A62EFB395034}"/>
                </a:ext>
              </a:extLst>
            </p:cNvPr>
            <p:cNvSpPr/>
            <p:nvPr/>
          </p:nvSpPr>
          <p:spPr>
            <a:xfrm>
              <a:off x="4634223" y="5324474"/>
              <a:ext cx="657227" cy="29527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4E751B-0CCC-4FD3-B50A-CE9142311818}"/>
              </a:ext>
            </a:extLst>
          </p:cNvPr>
          <p:cNvGrpSpPr/>
          <p:nvPr/>
        </p:nvGrpSpPr>
        <p:grpSpPr>
          <a:xfrm>
            <a:off x="373492" y="1276984"/>
            <a:ext cx="5244093" cy="2771774"/>
            <a:chOff x="5813887" y="561974"/>
            <a:chExt cx="5997112" cy="281111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CE26FCB-33CA-4B2B-AAD2-F51466575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13887" y="561974"/>
              <a:ext cx="5997112" cy="277177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2F1D19E-6658-4549-AFB5-B8D16C1B8A85}"/>
                </a:ext>
              </a:extLst>
            </p:cNvPr>
            <p:cNvSpPr/>
            <p:nvPr/>
          </p:nvSpPr>
          <p:spPr>
            <a:xfrm>
              <a:off x="6383781" y="800101"/>
              <a:ext cx="378969" cy="25336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52989E1-6906-4A2F-A646-17BC965E0A60}"/>
                </a:ext>
              </a:extLst>
            </p:cNvPr>
            <p:cNvSpPr/>
            <p:nvPr/>
          </p:nvSpPr>
          <p:spPr>
            <a:xfrm>
              <a:off x="7602981" y="800100"/>
              <a:ext cx="378969" cy="25336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4BBA307-F84A-4BAF-8993-F9DDC0C28CC5}"/>
                </a:ext>
              </a:extLst>
            </p:cNvPr>
            <p:cNvSpPr/>
            <p:nvPr/>
          </p:nvSpPr>
          <p:spPr>
            <a:xfrm>
              <a:off x="11051620" y="800098"/>
              <a:ext cx="378969" cy="25336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83F2AF4-EB98-47B4-8EEE-BF67F79BAD29}"/>
                </a:ext>
              </a:extLst>
            </p:cNvPr>
            <p:cNvSpPr/>
            <p:nvPr/>
          </p:nvSpPr>
          <p:spPr>
            <a:xfrm>
              <a:off x="9328021" y="800099"/>
              <a:ext cx="378969" cy="25729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A6EEFAC-CCF5-4280-9B0F-8EFF57E9ACE3}"/>
                </a:ext>
              </a:extLst>
            </p:cNvPr>
            <p:cNvSpPr/>
            <p:nvPr/>
          </p:nvSpPr>
          <p:spPr>
            <a:xfrm>
              <a:off x="5941376" y="800098"/>
              <a:ext cx="378969" cy="253365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2F97F897-ACB1-4053-A4BD-BDFC28CEECE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5268"/>
          <a:stretch/>
        </p:blipFill>
        <p:spPr>
          <a:xfrm>
            <a:off x="7096390" y="1268178"/>
            <a:ext cx="3973125" cy="2329827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0411E68E-2A9A-4515-A590-CD51585015DB}"/>
              </a:ext>
            </a:extLst>
          </p:cNvPr>
          <p:cNvSpPr/>
          <p:nvPr/>
        </p:nvSpPr>
        <p:spPr>
          <a:xfrm rot="16200000" flipV="1">
            <a:off x="2416449" y="4059333"/>
            <a:ext cx="542148" cy="3570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C80AC1-A7A3-488F-8C3B-9FDF9B7E9539}"/>
              </a:ext>
            </a:extLst>
          </p:cNvPr>
          <p:cNvSpPr/>
          <p:nvPr/>
        </p:nvSpPr>
        <p:spPr>
          <a:xfrm>
            <a:off x="0" y="-6411"/>
            <a:ext cx="12192000" cy="1183598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solidFill>
              <a:srgbClr val="00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7C26F82-7C66-45E4-8151-F5C77E5A8A12}"/>
              </a:ext>
            </a:extLst>
          </p:cNvPr>
          <p:cNvSpPr txBox="1">
            <a:spLocks/>
          </p:cNvSpPr>
          <p:nvPr/>
        </p:nvSpPr>
        <p:spPr>
          <a:xfrm>
            <a:off x="838200" y="157957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Data Collection</a:t>
            </a:r>
          </a:p>
        </p:txBody>
      </p:sp>
    </p:spTree>
    <p:extLst>
      <p:ext uri="{BB962C8B-B14F-4D97-AF65-F5344CB8AC3E}">
        <p14:creationId xmlns:p14="http://schemas.microsoft.com/office/powerpoint/2010/main" val="3336759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4A21E-7233-4643-A9A1-1C80D2295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F5BA49-7296-4E2F-8330-370050CD5E08}"/>
              </a:ext>
            </a:extLst>
          </p:cNvPr>
          <p:cNvSpPr/>
          <p:nvPr/>
        </p:nvSpPr>
        <p:spPr>
          <a:xfrm>
            <a:off x="0" y="2382"/>
            <a:ext cx="12192000" cy="1690688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solidFill>
              <a:srgbClr val="00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F491248-5F0B-421D-95EA-45C84BCF3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95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SARIMA Model</a:t>
            </a:r>
          </a:p>
        </p:txBody>
      </p:sp>
    </p:spTree>
    <p:extLst>
      <p:ext uri="{BB962C8B-B14F-4D97-AF65-F5344CB8AC3E}">
        <p14:creationId xmlns:p14="http://schemas.microsoft.com/office/powerpoint/2010/main" val="1362132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43E8D-1C29-4D0A-86EE-53B86C53C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21A6FA-0A0F-4A86-91E5-5029980A9CB4}"/>
              </a:ext>
            </a:extLst>
          </p:cNvPr>
          <p:cNvSpPr/>
          <p:nvPr/>
        </p:nvSpPr>
        <p:spPr>
          <a:xfrm>
            <a:off x="0" y="2382"/>
            <a:ext cx="12192000" cy="1690688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solidFill>
              <a:srgbClr val="00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64C40A-300F-4313-884F-9B3329D5E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95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Linear 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83175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AFE3E-BA0D-4281-99E5-B3BF1369C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7E2B28-573D-485B-9DC0-9C063D160928}"/>
              </a:ext>
            </a:extLst>
          </p:cNvPr>
          <p:cNvSpPr/>
          <p:nvPr/>
        </p:nvSpPr>
        <p:spPr>
          <a:xfrm>
            <a:off x="0" y="2382"/>
            <a:ext cx="12192000" cy="1690688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solidFill>
              <a:srgbClr val="00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C6535B8-DB7B-4B37-B068-C57A3A0A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95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Linear Regression with Gradient Boosting</a:t>
            </a:r>
          </a:p>
        </p:txBody>
      </p:sp>
    </p:spTree>
    <p:extLst>
      <p:ext uri="{BB962C8B-B14F-4D97-AF65-F5344CB8AC3E}">
        <p14:creationId xmlns:p14="http://schemas.microsoft.com/office/powerpoint/2010/main" val="955377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49997-3405-4E38-AF67-9470F20EC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9732C6-B712-4799-83FC-0ED2EAECABA8}"/>
              </a:ext>
            </a:extLst>
          </p:cNvPr>
          <p:cNvSpPr/>
          <p:nvPr/>
        </p:nvSpPr>
        <p:spPr>
          <a:xfrm>
            <a:off x="0" y="2382"/>
            <a:ext cx="12192000" cy="1690688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solidFill>
              <a:srgbClr val="00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DD686C6-0DA8-490D-81AC-308A70EE4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95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4057777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69E8A-5AD9-4306-871A-EA6B9FA78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419DFA-315E-45D8-BB3A-A74CACF73AC2}"/>
              </a:ext>
            </a:extLst>
          </p:cNvPr>
          <p:cNvSpPr/>
          <p:nvPr/>
        </p:nvSpPr>
        <p:spPr>
          <a:xfrm>
            <a:off x="0" y="2382"/>
            <a:ext cx="12192000" cy="1690688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solidFill>
              <a:srgbClr val="00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8FF56E8-956C-4A50-B231-14A784896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95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Prediction Results</a:t>
            </a:r>
          </a:p>
        </p:txBody>
      </p:sp>
    </p:spTree>
    <p:extLst>
      <p:ext uri="{BB962C8B-B14F-4D97-AF65-F5344CB8AC3E}">
        <p14:creationId xmlns:p14="http://schemas.microsoft.com/office/powerpoint/2010/main" val="4174091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</TotalTime>
  <Words>140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Electricity Load Forecasting for Austin, TX</vt:lpstr>
      <vt:lpstr>Overview</vt:lpstr>
      <vt:lpstr>PowerPoint Presentation</vt:lpstr>
      <vt:lpstr>SARIMA Model</vt:lpstr>
      <vt:lpstr>Linear Regression Model</vt:lpstr>
      <vt:lpstr>Linear Regression with Gradient Boosting</vt:lpstr>
      <vt:lpstr>Neural Networks</vt:lpstr>
      <vt:lpstr>Prediction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sngandhi</dc:creator>
  <cp:lastModifiedBy>sngandhi</cp:lastModifiedBy>
  <cp:revision>17</cp:revision>
  <dcterms:created xsi:type="dcterms:W3CDTF">2018-05-08T19:34:13Z</dcterms:created>
  <dcterms:modified xsi:type="dcterms:W3CDTF">2018-05-08T23:09:01Z</dcterms:modified>
</cp:coreProperties>
</file>