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227784"/>
                  </p:ext>
                </p:extLst>
              </p:nvPr>
            </p:nvGraphicFramePr>
            <p:xfrm>
              <a:off x="0" y="1000801"/>
              <a:ext cx="12192000" cy="5857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1"/>
                <a:ext cx="121920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61"/>
    </mc:Choice>
    <mc:Fallback>
      <p:transition spd="slow" advTm="75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c0768e6-9394-40e2-b098-2e89488db7cb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aS3PbNhD+Kx5eclE7IPj2zY902pk8nDijHjo+gMBSZkIRKgg6Vjz6712AovWWYlt2WdW+mFwsF9/uflgCS905Iq9GBRt/YENwjp1TKb8Nmfp25Do9p1yU+b4gEEeUiZjwLCQJFRlqyZHOZVk5x3eOZmoAup9XNSuMQRT+ddVzWFFcsIG5y1hRQc8ZgapkyYr8BzTKOKRVDZOeA7ejQipmTF5qpsGYvUF1vEco7q8ezsi4zm/gErhupJ9hJJVu73tO1VxZSItjxpid8EyWmuUlGjYyPwDwCIuYICmPQaRJGBh5lZeDYgpx9uyX8ciERcOtTuWtiUD6Fe0bS5MJuhBxP2I0jHkCPCKc8pRQ83SWF3o6YTp+eztSGB2MWWPtDH0dSJVznMlGQUFVTSH/noNiil+P38ENWCBv14+vDl0oicHW4z5TeRNUWSsOq4qN/DNkdqjUuUZrzkclDGLj1ZQg94YQZWu8VTw6NwkzynOIHCM8mgnM8NQP5z1m4dpKruX3MwWoKZxjMundh+VE3LCSo3Q5JieDgYIBa7O66MyZLOrhGvl6J88BqVA0Xs65hJdZrq30t7qc8oesgr1CyVaicIvm7JopvUiWlsk409c5yk6pMLb0OPjcXzVrJgHw4ziLPR65niv8iLg718wXOfqAUBodo9JvCwXFnCk5tMpT8FWd/l0DRrW37H07gNef2ottlgwZV8jTc5psIx96ziUUmE/7zE9RsU0Mml4iIYL75Z4Ps0xkORSoi1PZ4J82XDnPVVvn6LKXT18vm0FuWikGH+bIOQ5sjpsAUbO6fzqSf16DgmkgS5G38P9YAlvtP9YWPEsL2GzhnlIT83c1Wa5ReylDS6gOu1SmTK2tk/LFWP5YVw1ddlfz52BEU0BDASLM3IjGNIlDN/YhSp+06dgL1K4T91PNGo2nU1fIstYdJ+9md1+QvivUJXGQCIAgdAmlnusHlMY7qfufIE3v5VbaBRsPodTvpYA1i+2Vvfti72KcGwKLAHyB7E0iEoQBSQSNvS4T+GQo63IvJxumRHf5sslNkzV8YVLBsyDLXJfECR49Io+QLidtj6+qbqdt2zI3oth141BQliSc+InPBYl373QOYXPc7bRt3hgbURpHsQc+JzTxUsKCICRJl5N28rF/8Blb62OTLhezRKkLASGpT3zhen5n2zFyvokwbVrNeggPaTY8um0jV45otnXd1X7N5hfjtF/jb+jXbA/187ZrNsX4xfs0c33RNWg6eczd24av+/2Zbdze9xFhOxOas0FCPT9y/QRffOAlIYgUdm8zXyvprFtQV1oOQdmpXwvqcxbUxVB3pK4ugTrs8rrlS+Frhd1MVLu4vMCnHmQgPJfwhAMJE9hZaP+XX93xgK3Me+URBK2KnOOT89x0MBED65pgmtngjhqEOTTjplWG/8HG/s55l+Pkje0+K2pj9s0pq3L+pq0jkw1EsurVYX8WnyWnobUfCgpR7HvgxR4jNHDJ7ub4/rrND9vs/mv8OccnhPxePoRC+97r2XSt80vWuhoxDheshDX+oV+sFCaAW320P526d28y+QdNrQffuiUAAA==&quot;"/>
    <we:property name="creatorSessionId" value="&quot;e78e2dae-4108-4c79-9c47-4b4b52ac5b7a&quot;"/>
    <we:property name="creatorTenantId" value="&quot;03aa4cd4-754c-421f-92f4-52622dd54097&quot;"/>
    <we:property name="creatorUserId" value="&quot;1003200224ABD88E&quot;"/>
    <we:property name="datasetId" value="&quot;64be92ac-c549-4ddd-a070-11bdcd71f1d5&quot;"/>
    <we:property name="embedUrl" value="&quot;/reportEmbed?reportId=f3abab85-4e2b-4963-847a-0773d91aa49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initialStateBookmark" value="&quot;H4sIAAAAAAAAA+1aS3PbNhD+Kx5eclE74Jv0TX502kn8iJ1xDx1PBwSWMhOKUEHQserRf+8CJC1Zz9iWXVa1LyYXwGL32w8LYKl7i2flKKfjUzoEa986EOLbkMpve7bVs4pGdnb28aR/8fHP0/7JMYrFSGWiKK39e0tROQB1lZUVzbUGFP5x3bNonp/TgX5LaV5CzxqBLEVB8+xvqDtjk5IVTHoW3I1yIalWeamoAq32FrvjO85t/+zijJSp7BYugalaegEjIVX73rPK+smY9LhNKzMTHopC0axAxVrm+QAuoSHlJGER8CQOfC0vs2KQNyZOx34ZjzQOCu5UIu40AslX1K81TSboQsi8kDpBxGJgIWEOS4ijR6dZrpoJk/Hx3UgiOohZre0QfR0ImTGcyaAgoSwbk3/NQFLJbsaf4BaMIcfL2xebzqVAsNX4isqsBlVUksFix1p+AalpKlSmUJt1Jrm2WHvVMOJBEVrZKm877h3pgOnOMxZZWrg3Fejmxg/rBKNwYyQ34vuhBOzJrX0y6T3A0ue3tGAoncekPxhIGNA2qo+dORR5NVwiX+7kESAV8trLGZfwMc2Ukf5SFQ1/yKKx1yhZSxRmrDm8oVI9JkvLZJzp6wxlGyqMDT12PvbX9ZqJAbwoSiOXhbZrcy8k9sY180WMTtGUuo/uctUmCgdjJsXQdG6ML6vkrwoQ1d68920DPn9uH9Zp0mRcIE/PqqONfOhZl5BjPM2YH6JiGxhUPUdCNO6nBz5MI5FmkGNfnMqAf1Bz5SiTbZ5z5r18+XpZbeSqlaLtwxhZ+76JcQ2Qo1f3DyP5+w1IaIAseNaa/9ucseX2sTbG0ySH1RoeKDXRf9eT+Ry1lTQ0Z9Vup8qEyqV5UrwZy5/rqqbL5mz+GoyoE2jAgQepHTqRE0eBHXkQJi86dGzF1K4T93NF6x4vpy4XRaU6Tt7V7r4hfReoSyI/5gB+YBPHcW3Pd5xoI3X/E6Tpvd1KO6fjIRTqRHBYstje2bst9j7GuSYw98HjyN44JH7gk5g7kdtlAveHoiq2crOhkneXL6vc1FHDDdPhLPXT1LZJFOPVI3QJ6XLQtrhVdTts65a5FkW2HQXcoXHMiBd7jJNo80lnFw7H3Q7b6oOxFiVRGLngMeLEbkKo7wck7nLQ+mdXOx+xpT7W4bIxSo5jg09I4hGP267X2XKMmC0iNEWraQ3hKcWGZ5dtxMIVzZSuu1qvWb0xNvUab0W9Zj3Ur1uuWYXxm9dpZuqiS6zp5DV3awe+7tdn1nF721eE9Uyo7wax43qh7cW48YEbB8AT2HzMfM+k02pBVSoxBGmmfk+or5lQH0Pdkbw6Z9Rup9c1XwrfM+xqoprF5fqe40IK3LUJixmQIIaNifZ/+dUdL9hS7yvPIGiZZwxHznLTwkAMjGucKmrAHdUWZlC361IZ/geD/b31KcPJa91XNK+02g8HtMzYhzaPTFYQyXQvd/uz+DQ4Na29gDsQRp4LbuRS4vg22Vwc3161+WmH3X+NP0c4govvxVMotO2zngnXMr9EpcoRZXBOC1jiH/pFC64BXOuj+emUZSZBSLNmY14zQP+g6gGOyeQfDzsAcNslAAA=&quot;"/>
    <we:property name="isFiltersActionButtonVisible" value="true"/>
    <we:property name="pageDisplayName" value="&quot;Page 1&quot;"/>
    <we:property name="pageName" value="&quot;ReportSection&quot;"/>
    <we:property name="reportEmbeddedTime" value="&quot;2023-08-09T19:07:13.889Z&quot;"/>
    <we:property name="reportName" value="&quot;sample&quot;"/>
    <we:property name="reportState" value="&quot;CONNECTED&quot;"/>
    <we:property name="reportUrl" value="&quot;/groups/me/reports/f3abab85-4e2b-4963-847a-0773d91aa497/ReportSection?bookmarkGuid=b68f7db5-c584-431d-b5e0-f2fd03ee9c8d&amp;bookmarkUsage=1&amp;ctid=03aa4cd4-754c-421f-92f4-52622dd54097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Spandan Ghosh</cp:lastModifiedBy>
  <cp:revision>5</cp:revision>
  <dcterms:created xsi:type="dcterms:W3CDTF">2018-06-07T21:39:02Z</dcterms:created>
  <dcterms:modified xsi:type="dcterms:W3CDTF">2023-08-24T20:03:49Z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