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39bd3d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39bd3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39bd3d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39bd3d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39bd3d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39bd3d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39bd3d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39bd3d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39bd3d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39bd3d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pandangupta16@gmail.com" TargetMode="External"/><Relationship Id="rId4" Type="http://schemas.openxmlformats.org/officeDocument/2006/relationships/hyperlink" Target="https://github.com/spandangupta/Data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Stock Market Prediction using Daily News Data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Spandan Gupta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606 Capstone Project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2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14175" y="795650"/>
            <a:ext cx="29904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Aishwarya Singh, Predicting stock prices using LSTM, Analytics Vidhya,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Yacoub Ahmed, Yibin Ng, Jere Xu on Toward Data Science have similarly implemented LSTM, linear regression and k-nearest neighbor.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here shows the predicted closing prices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50" y="624600"/>
            <a:ext cx="5234451" cy="42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98725" y="1251350"/>
            <a:ext cx="2990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Aishwarya Singh, Predicting stock prices using Prophet by Facebook, a time series forecasting library, Analytics Vidhya,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here shows the prediction of the closing prices on Prophet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25" y="1210625"/>
            <a:ext cx="5450074" cy="3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65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Closing stock prices varying over 2015-2020-EDA</a:t>
            </a:r>
            <a:endParaRPr sz="28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877175"/>
            <a:ext cx="8582025" cy="39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2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returns estimation	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62375"/>
            <a:ext cx="3846300" cy="4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returns would not yield </a:t>
            </a:r>
            <a:r>
              <a:rPr lang="en"/>
              <a:t>fruitful</a:t>
            </a:r>
            <a:r>
              <a:rPr lang="en"/>
              <a:t>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Longer duration investments are advisable generally due to this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here depicts the daily returns on stocks as a histogram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800" y="746125"/>
            <a:ext cx="46863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or suggestions?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Please contact Spandan Gupta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Email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spandangupta16@gmail.com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Github 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https://github.com/spandangupta/Data606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