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2bed6dce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2bed6dce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bed6dce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bed6dce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bed6dc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bed6dc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2bed6dc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2bed6dc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bed6dce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bed6dce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bed6dce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bed6dce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2bed6dc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2bed6dc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bed6dce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bed6dce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bed6dce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bed6dce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Stock Prices using Daily News Headlines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Spandan Gupta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	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the accuracy score is not satisfying. Will implement LSTM , gradient boosting for a better model.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1699250" y="5783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DJIA Historical Stock Data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625" y="1213775"/>
            <a:ext cx="7238675" cy="39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56375" y="35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News Headlines on Reddit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50" y="1084525"/>
            <a:ext cx="8188449" cy="40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161025" y="4692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and test split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71997" y="1104600"/>
            <a:ext cx="4159500" cy="34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ratio to divide the train and split is chosen to be 70-30.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4600"/>
            <a:ext cx="3715200" cy="38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Vectorizer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1345"/>
            <a:ext cx="9144000" cy="344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55750"/>
            <a:ext cx="9144000" cy="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3108"/>
            <a:ext cx="9144001" cy="3767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721650" y="4485600"/>
            <a:ext cx="301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Accuracy score = 0.408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Vectorizer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25" y="1211350"/>
            <a:ext cx="8382925" cy="35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100425" y="4385925"/>
            <a:ext cx="26214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Accuracy score = 0.408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1724300" y="437200"/>
            <a:ext cx="700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try by changing parameters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75" y="1072600"/>
            <a:ext cx="8213650" cy="38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00" y="1123275"/>
            <a:ext cx="8432924" cy="376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6120375" y="4186575"/>
            <a:ext cx="26016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Accuracy Score = 0.411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