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Old Standard TT" charset="0"/>
      <p:regular r:id="rId6"/>
      <p:bold r:id="rId7"/>
      <p: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96" y="-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d243284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d243284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d243284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d243284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worldnews/?hl=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inance.yahoo.com/quote/%5eDJI/history?p=%5eDJ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535949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100" b="1" dirty="0" smtClean="0">
                <a:solidFill>
                  <a:schemeClr val="accent4">
                    <a:lumMod val="50000"/>
                  </a:schemeClr>
                </a:solidFill>
              </a:rPr>
              <a:t>Spandan Gupta</a:t>
            </a:r>
            <a:br>
              <a:rPr lang="en-US" sz="21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100" b="1" dirty="0" smtClean="0">
                <a:solidFill>
                  <a:schemeClr val="accent4">
                    <a:lumMod val="50000"/>
                  </a:schemeClr>
                </a:solidFill>
              </a:rPr>
              <a:t>Data 606 </a:t>
            </a:r>
            <a:r>
              <a:rPr lang="en-US" sz="2100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21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100" b="1" dirty="0" smtClean="0">
                <a:solidFill>
                  <a:schemeClr val="accent4">
                    <a:lumMod val="50000"/>
                  </a:schemeClr>
                </a:solidFill>
              </a:rPr>
              <a:t>Capstone </a:t>
            </a:r>
            <a:r>
              <a:rPr lang="en-US" sz="2100" b="1" dirty="0" smtClean="0">
                <a:solidFill>
                  <a:schemeClr val="accent4">
                    <a:lumMod val="50000"/>
                  </a:schemeClr>
                </a:solidFill>
              </a:rPr>
              <a:t>Project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0000"/>
                </a:solidFill>
              </a:rPr>
              <a:t>Stock Market Prediction using </a:t>
            </a:r>
            <a:r>
              <a:rPr lang="en" sz="3000" b="1" dirty="0" smtClean="0">
                <a:solidFill>
                  <a:srgbClr val="000000"/>
                </a:solidFill>
              </a:rPr>
              <a:t>DJIA and Daily </a:t>
            </a:r>
            <a:r>
              <a:rPr lang="en" sz="3000" b="1" dirty="0">
                <a:solidFill>
                  <a:srgbClr val="000000"/>
                </a:solidFill>
              </a:rPr>
              <a:t>News </a:t>
            </a:r>
            <a:r>
              <a:rPr lang="en" sz="3000" b="1" dirty="0" smtClean="0">
                <a:solidFill>
                  <a:srgbClr val="000000"/>
                </a:solidFill>
              </a:rPr>
              <a:t>Data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Top 25 news headlines from Reddit WorldNews Channel is being used to analyze how news headlines can play a part in predicting stock market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Historical Stock data is being sourced from Dow Jones Industrial Average(DJIA). It is a stock market index that measures the stock performance of 30 large companies listed on stock exchanges in the United States.</a:t>
            </a:r>
            <a:endParaRPr/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Referenced Links : </a:t>
            </a:r>
            <a:r>
              <a:rPr lang="e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https://www.reddit.com/r/worldnews/?hl=</a:t>
            </a:r>
            <a:endParaRPr/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https://finance.yahoo.com/quote/%5EDJI/history?p=%5EDJI</a:t>
            </a:r>
            <a:endParaRPr sz="1600"/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idea of this project is to develop a model which can beat the market blues and allow one to make statistically informed trades.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Predict stock prices and </a:t>
            </a:r>
            <a:r>
              <a:rPr lang="en" dirty="0" smtClean="0"/>
              <a:t>carry </a:t>
            </a:r>
            <a:r>
              <a:rPr lang="en" dirty="0"/>
              <a:t>out an investing research which helps a company understand its stock value and prepare well for monetary exchange between parties</a:t>
            </a:r>
            <a:r>
              <a:rPr lang="en" dirty="0" smtClean="0"/>
              <a:t>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smtClean="0"/>
              <a:t>I plan on executing regression, various classifier techniques, natural language processing and perform a time series analysis. I will also execute artificial neural networks(ANNs), genetic algorithms(G</a:t>
            </a:r>
            <a:r>
              <a:rPr lang="en-US" dirty="0" smtClean="0"/>
              <a:t>A</a:t>
            </a:r>
            <a:r>
              <a:rPr lang="en" dirty="0" smtClean="0"/>
              <a:t>s) and time delay neural network(TDNN).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185</Words>
  <PresentationFormat>On-screen Show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Old Standard TT</vt:lpstr>
      <vt:lpstr>Paperback</vt:lpstr>
      <vt:lpstr>Spandan Gupta Data 606  Capstone Project </vt:lpstr>
      <vt:lpstr>About the data</vt:lpstr>
      <vt:lpstr>The goal of this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Spandan Gupta Data 606  Capstone Project </dc:title>
  <cp:lastModifiedBy>Spandan Gupta</cp:lastModifiedBy>
  <cp:revision>2</cp:revision>
  <dcterms:modified xsi:type="dcterms:W3CDTF">2020-02-10T17:47:04Z</dcterms:modified>
</cp:coreProperties>
</file>