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4004-C166-E24C-9D3A-A093B39B5D5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A4C26-4D38-2E47-A38D-F561B855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A4C26-4D38-2E47-A38D-F561B855D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3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A4C26-4D38-2E47-A38D-F561B855D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9E10-5DE0-7240-A0A0-F3FC2F78F8E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CFE8-793C-A649-B0E8-5DB71472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143"/>
            <a:ext cx="10515600" cy="130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Word Counts and </a:t>
            </a:r>
            <a:r>
              <a:rPr lang="en-US"/>
              <a:t>Bigram </a:t>
            </a:r>
            <a:r>
              <a:rPr lang="en-US" smtClean="0"/>
              <a:t>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59162" cy="4531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Took all words in the </a:t>
            </a:r>
            <a:r>
              <a:rPr lang="en-US" dirty="0" err="1" smtClean="0"/>
              <a:t>groundtruth</a:t>
            </a:r>
            <a:r>
              <a:rPr lang="en-US" dirty="0" smtClean="0"/>
              <a:t> papers and calculated word frequencies</a:t>
            </a:r>
          </a:p>
          <a:p>
            <a:r>
              <a:rPr lang="en-US" dirty="0" smtClean="0"/>
              <a:t>Looked at the two neighboring words for each word and calculated bigram frequencies</a:t>
            </a:r>
          </a:p>
          <a:p>
            <a:r>
              <a:rPr lang="en-US" dirty="0" smtClean="0"/>
              <a:t>The entire word list of all papers in </a:t>
            </a:r>
            <a:r>
              <a:rPr lang="en-US" dirty="0" err="1" smtClean="0"/>
              <a:t>groundtruth</a:t>
            </a:r>
            <a:r>
              <a:rPr lang="en-US" dirty="0" smtClean="0"/>
              <a:t> serves as our training data for this project and our ”dictionary” when we check for the existence of a word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08736"/>
            <a:ext cx="5313921" cy="58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Look for spelling differences between </a:t>
            </a:r>
            <a:r>
              <a:rPr lang="en-US" dirty="0" err="1"/>
              <a:t>groundtruth</a:t>
            </a:r>
            <a:r>
              <a:rPr lang="en-US" dirty="0"/>
              <a:t> and </a:t>
            </a:r>
            <a:r>
              <a:rPr lang="en-US" dirty="0" smtClean="0"/>
              <a:t>tesseract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Since the words in </a:t>
            </a:r>
            <a:r>
              <a:rPr lang="en-US" dirty="0" err="1"/>
              <a:t>groundtruth</a:t>
            </a:r>
            <a:r>
              <a:rPr lang="en-US" dirty="0"/>
              <a:t> and tesseract do not have 1:1 correspondence (word #20 in </a:t>
            </a:r>
            <a:r>
              <a:rPr lang="en-US" dirty="0" err="1"/>
              <a:t>groundtruth</a:t>
            </a:r>
            <a:r>
              <a:rPr lang="en-US" dirty="0"/>
              <a:t> will probably not </a:t>
            </a:r>
            <a:r>
              <a:rPr lang="en-US" dirty="0" smtClean="0"/>
              <a:t>exactly match </a:t>
            </a:r>
            <a:r>
              <a:rPr lang="en-US" dirty="0"/>
              <a:t>up with word #20 in tesseract), we search through a given window of that index to find a match</a:t>
            </a:r>
          </a:p>
          <a:p>
            <a:pPr lvl="1"/>
            <a:r>
              <a:rPr lang="en-US" dirty="0"/>
              <a:t>For each word in tesseract, the algorithm searches through the given search window to lead to one of three results:</a:t>
            </a:r>
          </a:p>
          <a:p>
            <a:pPr lvl="2"/>
            <a:r>
              <a:rPr lang="en-US" dirty="0"/>
              <a:t>The word </a:t>
            </a:r>
            <a:r>
              <a:rPr lang="en-US" dirty="0" smtClean="0"/>
              <a:t>was </a:t>
            </a:r>
            <a:r>
              <a:rPr lang="en-US" b="1" dirty="0"/>
              <a:t>spelled correctly </a:t>
            </a:r>
            <a:r>
              <a:rPr lang="en-US" dirty="0"/>
              <a:t>(a word was found with the exact same spelling as the word in tesseract)</a:t>
            </a:r>
          </a:p>
          <a:p>
            <a:pPr lvl="2"/>
            <a:r>
              <a:rPr lang="en-US" dirty="0" smtClean="0"/>
              <a:t>The word </a:t>
            </a:r>
            <a:r>
              <a:rPr lang="en-US" dirty="0"/>
              <a:t>was </a:t>
            </a:r>
            <a:r>
              <a:rPr lang="en-US" b="1" dirty="0" smtClean="0"/>
              <a:t>misspelled</a:t>
            </a:r>
            <a:r>
              <a:rPr lang="en-US" dirty="0" smtClean="0"/>
              <a:t> (</a:t>
            </a:r>
            <a:r>
              <a:rPr lang="en-US" dirty="0" smtClean="0"/>
              <a:t>A word with a similar spelling was found)</a:t>
            </a:r>
            <a:endParaRPr lang="en-US" dirty="0"/>
          </a:p>
          <a:p>
            <a:pPr lvl="2"/>
            <a:r>
              <a:rPr lang="en-US" b="1" dirty="0"/>
              <a:t>No Match Found </a:t>
            </a:r>
            <a:r>
              <a:rPr lang="en-US" dirty="0"/>
              <a:t>(the tesseract word was either so badly misspelled, or it was taken out of </a:t>
            </a:r>
            <a:r>
              <a:rPr lang="en-US" dirty="0" err="1"/>
              <a:t>groundtruth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algorithm chooses only the words in scenario 2, so we can try to correct the spelling for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2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spelling differences between </a:t>
            </a:r>
            <a:r>
              <a:rPr lang="en-US" dirty="0" err="1" smtClean="0"/>
              <a:t>groundtruth</a:t>
            </a:r>
            <a:r>
              <a:rPr lang="en-US" dirty="0" smtClean="0"/>
              <a:t> and tesseract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557" cy="4351338"/>
          </a:xfrm>
        </p:spPr>
        <p:txBody>
          <a:bodyPr/>
          <a:lstStyle/>
          <a:p>
            <a:pPr lvl="1"/>
            <a:r>
              <a:rPr lang="en-US" dirty="0" smtClean="0"/>
              <a:t>We group these into 2 categories:</a:t>
            </a:r>
          </a:p>
          <a:p>
            <a:pPr lvl="2"/>
            <a:r>
              <a:rPr lang="en-US" dirty="0" smtClean="0"/>
              <a:t>Misspelled words that are off by </a:t>
            </a:r>
            <a:r>
              <a:rPr lang="en-US" b="1" dirty="0" smtClean="0"/>
              <a:t>only one character </a:t>
            </a:r>
            <a:r>
              <a:rPr lang="en-US" dirty="0" smtClean="0"/>
              <a:t>(top)</a:t>
            </a:r>
          </a:p>
          <a:p>
            <a:pPr lvl="2"/>
            <a:r>
              <a:rPr lang="en-US" b="1" dirty="0" smtClean="0"/>
              <a:t>All misspelled words </a:t>
            </a:r>
            <a:r>
              <a:rPr lang="en-US" dirty="0" smtClean="0"/>
              <a:t>(bottom)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Wordlist_tesseract</a:t>
            </a:r>
            <a:r>
              <a:rPr lang="en-US" dirty="0" smtClean="0"/>
              <a:t> is the </a:t>
            </a:r>
            <a:r>
              <a:rPr lang="en-US" dirty="0" smtClean="0"/>
              <a:t>misspelled word, </a:t>
            </a:r>
            <a:r>
              <a:rPr lang="en-US" dirty="0" err="1" smtClean="0"/>
              <a:t>wordlist_groundtruth</a:t>
            </a:r>
            <a:r>
              <a:rPr lang="en-US" dirty="0" smtClean="0"/>
              <a:t> is the correctly spelled match, and </a:t>
            </a:r>
            <a:r>
              <a:rPr lang="en-US" dirty="0" err="1" smtClean="0"/>
              <a:t>word_index</a:t>
            </a:r>
            <a:r>
              <a:rPr lang="en-US" dirty="0" smtClean="0"/>
              <a:t> is the location of the word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37740"/>
            <a:ext cx="5943600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the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Take </a:t>
            </a:r>
            <a:r>
              <a:rPr lang="en-US" dirty="0"/>
              <a:t>each misspelled word, and use the word index to find the left and right neighbors of that </a:t>
            </a:r>
            <a:r>
              <a:rPr lang="en-US" dirty="0" smtClean="0"/>
              <a:t>word, to provide bigram information</a:t>
            </a:r>
          </a:p>
          <a:p>
            <a:pPr lvl="1"/>
            <a:r>
              <a:rPr lang="en-US" dirty="0" smtClean="0"/>
              <a:t>3 techniques to find a possible correct spelling:</a:t>
            </a:r>
            <a:endParaRPr lang="en-US" dirty="0"/>
          </a:p>
          <a:p>
            <a:pPr lvl="2"/>
            <a:r>
              <a:rPr lang="en-US" dirty="0"/>
              <a:t>Deletion: Sees if removing an unnecessary character from the word will create a correctly spelled word</a:t>
            </a:r>
          </a:p>
          <a:p>
            <a:pPr lvl="2"/>
            <a:r>
              <a:rPr lang="en-US" dirty="0"/>
              <a:t>Insertion: Sees if adding a missing character to a word will create a correctly spelled word</a:t>
            </a:r>
          </a:p>
          <a:p>
            <a:pPr lvl="2"/>
            <a:r>
              <a:rPr lang="en-US" dirty="0"/>
              <a:t>Substitution: Sees if replacing a character with a different character will create a correctly spelled word</a:t>
            </a:r>
          </a:p>
          <a:p>
            <a:pPr lvl="1"/>
            <a:r>
              <a:rPr lang="en-US" dirty="0"/>
              <a:t>These techniques only work for words off by one character</a:t>
            </a:r>
          </a:p>
          <a:p>
            <a:pPr lvl="1"/>
            <a:r>
              <a:rPr lang="en-US" dirty="0"/>
              <a:t>If there are multiple potential corrections that come from these three techniques, the one with the highest word frequency and bigram </a:t>
            </a:r>
            <a:r>
              <a:rPr lang="en-US" dirty="0" smtClean="0"/>
              <a:t>frequencies </a:t>
            </a:r>
            <a:r>
              <a:rPr lang="en-US" dirty="0"/>
              <a:t>(with the left and right neighbors) is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3" y="365125"/>
            <a:ext cx="11590636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Best deletion, insertion, and substitution corrections for words off by one character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1367609"/>
            <a:ext cx="9094573" cy="5403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3914" y="5152768"/>
            <a:ext cx="437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mean, insertion mean, and substitution mean are the means of the word’s frequency and bigram frequency, and this is how we “score” the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Best deletion, insertion, and substitution corrections for all mistakes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" y="1006793"/>
            <a:ext cx="9564129" cy="5851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1622" y="5276335"/>
            <a:ext cx="490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here that many</a:t>
            </a:r>
            <a:r>
              <a:rPr lang="en-US" baseline="0" dirty="0" smtClean="0"/>
              <a:t> of the words do not have a match, since the techniques do not work for words that are off by more than one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final best word and testing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9459" cy="46218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deletion mean</a:t>
            </a:r>
            <a:r>
              <a:rPr lang="en-US" dirty="0"/>
              <a:t>, </a:t>
            </a:r>
            <a:r>
              <a:rPr lang="en-US" dirty="0" smtClean="0"/>
              <a:t>insertion mean</a:t>
            </a:r>
            <a:r>
              <a:rPr lang="en-US" dirty="0"/>
              <a:t>, and </a:t>
            </a:r>
            <a:r>
              <a:rPr lang="en-US" dirty="0" smtClean="0"/>
              <a:t>substitution mean </a:t>
            </a:r>
            <a:r>
              <a:rPr lang="en-US" dirty="0"/>
              <a:t>for each word to find which correction is the most </a:t>
            </a:r>
            <a:r>
              <a:rPr lang="en-US" dirty="0" smtClean="0"/>
              <a:t>likely</a:t>
            </a:r>
          </a:p>
          <a:p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these corrections to the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smtClean="0"/>
              <a:t>spellings</a:t>
            </a:r>
          </a:p>
          <a:p>
            <a:r>
              <a:rPr lang="en-US" dirty="0" smtClean="0"/>
              <a:t>Attempted to correct the first two papers in group 1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the words that were only off by one </a:t>
            </a:r>
            <a:r>
              <a:rPr lang="en-US" dirty="0" smtClean="0"/>
              <a:t>character: 72</a:t>
            </a:r>
            <a:r>
              <a:rPr lang="en-US" dirty="0"/>
              <a:t>%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all </a:t>
            </a:r>
            <a:r>
              <a:rPr lang="en-US" dirty="0" smtClean="0"/>
              <a:t>misspellings: 64</a:t>
            </a:r>
            <a:r>
              <a:rPr lang="en-US" dirty="0"/>
              <a:t>% accuracy. 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6899" r="17224"/>
          <a:stretch/>
        </p:blipFill>
        <p:spPr>
          <a:xfrm>
            <a:off x="5758249" y="1381769"/>
            <a:ext cx="6059643" cy="4351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292" y="5826849"/>
            <a:ext cx="5041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Misspelled word, correct word, word location, and correction attempt, for words off by one character (top) and all mistakes (bottom)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585</Words>
  <Application>Microsoft Macintosh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Word Counts and Bigram Counts</vt:lpstr>
      <vt:lpstr>Look for spelling differences between groundtruth and tesseract</vt:lpstr>
      <vt:lpstr>Look for spelling differences between groundtruth and tesseract (cont.)</vt:lpstr>
      <vt:lpstr>Correcting the Words</vt:lpstr>
      <vt:lpstr>Best deletion, insertion, and substitution corrections for words off by one character</vt:lpstr>
      <vt:lpstr>Best deletion, insertion, and substitution corrections for all mistakes</vt:lpstr>
      <vt:lpstr>Choosing the final best word and testing the accuracy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Counts and Bigram Counts </dc:title>
  <dc:creator>Izzy Beers</dc:creator>
  <cp:lastModifiedBy>Izzy Beers</cp:lastModifiedBy>
  <cp:revision>3</cp:revision>
  <dcterms:created xsi:type="dcterms:W3CDTF">2018-11-28T03:54:38Z</dcterms:created>
  <dcterms:modified xsi:type="dcterms:W3CDTF">2018-11-28T04:23:09Z</dcterms:modified>
</cp:coreProperties>
</file>