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sldIdLst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FF66"/>
    <a:srgbClr val="D90110"/>
    <a:srgbClr val="F79FCD"/>
    <a:srgbClr val="EDE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F9BD-5172-4FA6-A1CA-BD977A0808F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A942-BFD0-4556-9AEB-CE185BBD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F9BD-5172-4FA6-A1CA-BD977A0808F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A942-BFD0-4556-9AEB-CE185BBD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1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F9BD-5172-4FA6-A1CA-BD977A0808F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A942-BFD0-4556-9AEB-CE185BBD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F9BD-5172-4FA6-A1CA-BD977A0808F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A942-BFD0-4556-9AEB-CE185BBD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7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F9BD-5172-4FA6-A1CA-BD977A0808F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A942-BFD0-4556-9AEB-CE185BBD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1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F9BD-5172-4FA6-A1CA-BD977A0808F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A942-BFD0-4556-9AEB-CE185BBD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0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F9BD-5172-4FA6-A1CA-BD977A0808F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A942-BFD0-4556-9AEB-CE185BBD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F9BD-5172-4FA6-A1CA-BD977A0808F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A942-BFD0-4556-9AEB-CE185BBD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9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F9BD-5172-4FA6-A1CA-BD977A0808F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A942-BFD0-4556-9AEB-CE185BBD640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343437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F9BD-5172-4FA6-A1CA-BD977A0808F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A942-BFD0-4556-9AEB-CE185BBD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F9BD-5172-4FA6-A1CA-BD977A0808F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A942-BFD0-4556-9AEB-CE185BBD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8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DF9BD-5172-4FA6-A1CA-BD977A0808F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9A942-BFD0-4556-9AEB-CE185BBD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7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1137" y="3360939"/>
            <a:ext cx="5879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Baskerville Old Face" panose="02020602080505020303" pitchFamily="18" charset="0"/>
              </a:rPr>
              <a:t>Team Name : Binge-Watchers</a:t>
            </a:r>
            <a:endParaRPr lang="en-US" sz="3600" b="1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461"/>
            <a:ext cx="12192000" cy="68689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302" y="5616550"/>
            <a:ext cx="1200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IrisUPC" panose="020B0604020202020204" pitchFamily="34" charset="-34"/>
                <a:cs typeface="IrisUPC" panose="020B0604020202020204" pitchFamily="34" charset="-34"/>
              </a:rPr>
              <a:t>  Team Members: Frank </a:t>
            </a:r>
            <a:r>
              <a:rPr lang="en-US" sz="3600" b="1" dirty="0" err="1" smtClean="0">
                <a:latin typeface="IrisUPC" panose="020B0604020202020204" pitchFamily="34" charset="-34"/>
                <a:cs typeface="IrisUPC" panose="020B0604020202020204" pitchFamily="34" charset="-34"/>
              </a:rPr>
              <a:t>Pizzuta</a:t>
            </a:r>
            <a:r>
              <a:rPr lang="en-US" sz="3600" b="1" dirty="0" smtClean="0">
                <a:latin typeface="IrisUPC" panose="020B0604020202020204" pitchFamily="34" charset="-34"/>
                <a:cs typeface="IrisUPC" panose="020B0604020202020204" pitchFamily="34" charset="-34"/>
              </a:rPr>
              <a:t>           Giscard </a:t>
            </a:r>
            <a:r>
              <a:rPr lang="en-US" sz="3600" b="1" dirty="0" err="1" smtClean="0">
                <a:latin typeface="IrisUPC" panose="020B0604020202020204" pitchFamily="34" charset="-34"/>
                <a:cs typeface="IrisUPC" panose="020B0604020202020204" pitchFamily="34" charset="-34"/>
              </a:rPr>
              <a:t>Joazil</a:t>
            </a:r>
            <a:r>
              <a:rPr lang="en-US" sz="3600" b="1" dirty="0" smtClean="0">
                <a:latin typeface="IrisUPC" panose="020B0604020202020204" pitchFamily="34" charset="-34"/>
                <a:cs typeface="IrisUPC" panose="020B0604020202020204" pitchFamily="34" charset="-34"/>
              </a:rPr>
              <a:t>                 Sashank </a:t>
            </a:r>
            <a:r>
              <a:rPr lang="en-US" sz="3600" b="1" dirty="0">
                <a:latin typeface="IrisUPC" panose="020B0604020202020204" pitchFamily="34" charset="-34"/>
                <a:cs typeface="IrisUPC" panose="020B0604020202020204" pitchFamily="34" charset="-34"/>
              </a:rPr>
              <a:t>Pandem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774" y="97375"/>
            <a:ext cx="38166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IrisUPC" panose="020B0604020202020204" pitchFamily="34" charset="-34"/>
                <a:cs typeface="IrisUPC" panose="020B0604020202020204" pitchFamily="34" charset="-34"/>
              </a:rPr>
              <a:t>Project </a:t>
            </a:r>
            <a:r>
              <a:rPr lang="en-US" sz="4400" b="1" dirty="0" smtClean="0">
                <a:latin typeface="IrisUPC" panose="020B0604020202020204" pitchFamily="34" charset="-34"/>
                <a:cs typeface="IrisUPC" panose="020B0604020202020204" pitchFamily="34" charset="-34"/>
              </a:rPr>
              <a:t>Proposal</a:t>
            </a:r>
            <a:endParaRPr lang="en-US" sz="4400" b="1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r>
              <a:rPr lang="en-US" sz="4400" b="1" dirty="0" smtClean="0">
                <a:latin typeface="IrisUPC" panose="020B0604020202020204" pitchFamily="34" charset="-34"/>
                <a:cs typeface="IrisUPC" panose="020B0604020202020204" pitchFamily="34" charset="-34"/>
              </a:rPr>
              <a:t>Applied Data Science Fall’17 </a:t>
            </a:r>
            <a:endParaRPr lang="en-US" sz="4400" b="1" dirty="0"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5739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08199" y="462958"/>
            <a:ext cx="2286000" cy="1066800"/>
          </a:xfrm>
          <a:prstGeom prst="roundRect">
            <a:avLst>
              <a:gd name="adj" fmla="val 9723"/>
            </a:avLst>
          </a:prstGeom>
          <a:solidFill>
            <a:srgbClr val="FF7C8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Purpose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531086" y="462958"/>
            <a:ext cx="2286000" cy="1066800"/>
          </a:xfrm>
          <a:prstGeom prst="roundRect">
            <a:avLst>
              <a:gd name="adj" fmla="val 9723"/>
            </a:avLst>
          </a:prstGeom>
          <a:solidFill>
            <a:srgbClr val="FF7C8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Customers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08199" y="3543790"/>
            <a:ext cx="2286000" cy="1066800"/>
          </a:xfrm>
          <a:prstGeom prst="roundRect">
            <a:avLst>
              <a:gd name="adj" fmla="val 9723"/>
            </a:avLst>
          </a:prstGeom>
          <a:solidFill>
            <a:srgbClr val="FF7C8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Desired Outcome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531086" y="3543790"/>
            <a:ext cx="2286000" cy="1066800"/>
          </a:xfrm>
          <a:prstGeom prst="roundRect">
            <a:avLst>
              <a:gd name="adj" fmla="val 9723"/>
            </a:avLst>
          </a:prstGeom>
          <a:solidFill>
            <a:srgbClr val="FF7C8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Measures of Success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208" y="1777666"/>
            <a:ext cx="4452114" cy="16834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uild a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recommendation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for movie goers using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movie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Compare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recommendation results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 Data Mining and Data Science tools and techniques.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7113" y="1985735"/>
            <a:ext cx="4439478" cy="1257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Movie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viewers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Movie content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providers(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etflix/IMDB)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208" y="4941134"/>
            <a:ext cx="4929192" cy="1934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Improve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movie recommendations to movie viewers by sourcing data from different sources (IMDB/Netflix) and use Data Science algorithms and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Gain experience in applying Data Science to solve a real world problems.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61582" y="5066567"/>
            <a:ext cx="4625009" cy="16834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functional movie recommendation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is able to provide newer ways to recommend movies.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10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leAroundText_16x9.potx" id="{7D8088D5-7376-4EA7-8B90-D45FF4B4DC66}" vid="{58C87275-FF03-43FE-BA07-8DCE43BBF1E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1EFA286-0E07-402D-99D0-42356C28EE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Animation slide Circle draws to highlight text (widescreen)</Template>
  <TotalTime>0</TotalTime>
  <Words>110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Baskerville Old Face</vt:lpstr>
      <vt:lpstr>Calibri</vt:lpstr>
      <vt:lpstr>Calibri Light</vt:lpstr>
      <vt:lpstr>IrisUPC</vt:lpstr>
      <vt:lpstr>Wingdings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2017-09-03T22:23:30Z</dcterms:created>
  <dcterms:modified xsi:type="dcterms:W3CDTF">2017-09-04T03:14:29Z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TC040144549991</vt:lpwstr>
  </property>
</Properties>
</file>