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90e64f8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90e64f8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90e64f862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90e64f862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0e64f86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90e64f86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90e64f86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90e64f86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90e64f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90e64f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34925" y="3615800"/>
            <a:ext cx="89091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Problem: For Gaming Industry, all the data processing, graphics and video rendering is one challenge for develops to manage and scale it to end-user across availability zone.  </a:t>
            </a:r>
            <a:endParaRPr sz="37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7475" y="276350"/>
            <a:ext cx="7323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Team:Beyond Infinity</a:t>
            </a:r>
            <a:endParaRPr sz="43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Name: Shivant Kumar Pandey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Theme: Developers Velocity with Cloud Native Application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0" y="69025"/>
            <a:ext cx="8520600" cy="8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00FF"/>
                </a:solidFill>
              </a:rPr>
              <a:t>Solution</a:t>
            </a:r>
            <a:r>
              <a:rPr lang="en" u="sng">
                <a:solidFill>
                  <a:srgbClr val="6AA84F"/>
                </a:solidFill>
              </a:rPr>
              <a:t>:</a:t>
            </a:r>
            <a:endParaRPr u="sng">
              <a:solidFill>
                <a:srgbClr val="6AA84F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84225" y="951925"/>
            <a:ext cx="8520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Char char="●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We can solve this challenge by bringing the data closer to where it is being used.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Char char="●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Automate the data streaming using azure 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Char char="●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Streaming the data through the data of azure and solution  based on on-promises. 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Char char="●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Latency  will decreased by 70–80% when data closer to user. 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Char char="●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server closest to the end-user pulls content file and swiftly streams without any buffering.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0" y="1128575"/>
            <a:ext cx="81039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CosmeDB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kubernetes service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active 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directory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monitor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KEDA (autoscaler)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insights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log analytics workspaces.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DevOps pipeline for automation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Boards for work item management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Azure Repos for code.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48025" y="222025"/>
            <a:ext cx="8658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Services Going to </a:t>
            </a:r>
            <a:r>
              <a:rPr lang="en" sz="27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n" sz="27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to solve Problem:</a:t>
            </a:r>
            <a:endParaRPr sz="2700" u="sng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45250" y="276375"/>
            <a:ext cx="580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latin typeface="Roboto"/>
                <a:ea typeface="Roboto"/>
                <a:cs typeface="Roboto"/>
                <a:sym typeface="Roboto"/>
              </a:rPr>
              <a:t>Solve The problem using Azure Services:</a:t>
            </a:r>
            <a:endParaRPr b="1" sz="21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6675"/>
            <a:ext cx="8857974" cy="40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0350" y="15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Execution: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Hosting a webapp on Azure Cloud Platform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For </a:t>
            </a:r>
            <a:r>
              <a:rPr lang="en" sz="3000"/>
              <a:t>source code, using Github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Automate with website using CI/CD pipelines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 services on Docker and creating containers on EKS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Stream Videos and store it on Azure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