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765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5"/>
    <p:restoredTop sz="96763"/>
  </p:normalViewPr>
  <p:slideViewPr>
    <p:cSldViewPr snapToGrid="0">
      <p:cViewPr varScale="1">
        <p:scale>
          <a:sx n="137" d="100"/>
          <a:sy n="137" d="100"/>
        </p:scale>
        <p:origin x="208" y="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3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6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3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8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00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77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3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0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6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493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3E45-CD1D-9CF1-AC73-4243EC818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Асинхронность в </a:t>
            </a:r>
            <a:r>
              <a:rPr lang="en-US" dirty="0"/>
              <a:t>JavaScript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0BE7D-99E9-B073-FF68-7B73E7B08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К</a:t>
            </a:r>
            <a:r>
              <a:rPr lang="ru-RU" dirty="0" err="1"/>
              <a:t>раткое</a:t>
            </a:r>
            <a:r>
              <a:rPr lang="ru-RU" dirty="0"/>
              <a:t> введение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6065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D2AB937F-2A6E-E724-A54E-4EEC07F1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7" y="1490808"/>
            <a:ext cx="5760213" cy="4245244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5AAC936-F6FF-7296-5528-2302A2FA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71433" y="2751745"/>
            <a:ext cx="5884777" cy="153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4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D2AB937F-2A6E-E724-A54E-4EEC07F1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7" y="1490808"/>
            <a:ext cx="5760213" cy="4245244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5AAC936-F6FF-7296-5528-2302A2FA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71433" y="2751745"/>
            <a:ext cx="5884777" cy="15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4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D2AB937F-2A6E-E724-A54E-4EEC07F1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7" y="1490808"/>
            <a:ext cx="5760213" cy="4245244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5AAC936-F6FF-7296-5528-2302A2FA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2533572"/>
            <a:ext cx="5760213" cy="21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1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3FBC403-BADA-1964-3B14-06BC2B4C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85630" y="714141"/>
            <a:ext cx="7020739" cy="58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3FBC403-BADA-1964-3B14-06BC2B4C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85630" y="2299432"/>
            <a:ext cx="7020739" cy="2711982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C1B2754-DD16-0C0C-4284-EEA105DD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85630" y="2206126"/>
            <a:ext cx="7020739" cy="27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3FBC403-BADA-1964-3B14-06BC2B4C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85630" y="767347"/>
            <a:ext cx="7020739" cy="57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94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BE8F-1C2A-05B2-9528-42C3DFD0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870C-A17F-5259-7297-DE05E150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JS - </a:t>
            </a:r>
            <a:r>
              <a:rPr lang="ru-RU" dirty="0"/>
              <a:t>однопоточный и асинхронный;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Асинхронность реализуется с помощью </a:t>
            </a:r>
            <a:r>
              <a:rPr lang="en-GB" dirty="0"/>
              <a:t>Web API, </a:t>
            </a:r>
            <a:r>
              <a:rPr lang="ru-RU" dirty="0"/>
              <a:t>который позволяет создавать задачи, выполняемые с задержкой, с интервалом или при возникновении определенных событий;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Задачи, выполняемые асинхронно, попадают в очередь, откуда последовательно переносятся циклом событий в стек выполнения в том случае, если текущая выполняемая задача завершена;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Примеры асинхронной работы </a:t>
            </a:r>
            <a:r>
              <a:rPr lang="en-GB" dirty="0"/>
              <a:t>JavaScript</a:t>
            </a:r>
            <a:r>
              <a:rPr lang="ru-RU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обработка пользовательского ввода</a:t>
            </a:r>
            <a:r>
              <a:rPr lang="en-US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работа с сетью</a:t>
            </a:r>
            <a:r>
              <a:rPr lang="en-US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отложенное выполнение задач с помощью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/>
              <a:t> </a:t>
            </a:r>
            <a:r>
              <a:rPr lang="ru-RU" dirty="0"/>
              <a:t>и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Более совершенные способы работы с асинхронностью – </a:t>
            </a:r>
            <a:r>
              <a:rPr lang="en-GB" dirty="0"/>
              <a:t>Promises</a:t>
            </a:r>
            <a:r>
              <a:rPr lang="ru-RU" dirty="0"/>
              <a:t> и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fetch()</a:t>
            </a:r>
            <a:r>
              <a:rPr lang="ru-RU" dirty="0"/>
              <a:t>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5391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8B0A-3891-315F-E289-08FF3D32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7E81-32A1-E646-C7B8-D105B2A1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Классический </a:t>
            </a:r>
            <a:r>
              <a:rPr lang="en-US" dirty="0"/>
              <a:t>JavaScript – </a:t>
            </a:r>
            <a:r>
              <a:rPr lang="ru-RU" dirty="0"/>
              <a:t>однопоточный: интерпретатор последовательно выполняет инструкции, в один момент – только одну.</a:t>
            </a:r>
          </a:p>
          <a:p>
            <a:r>
              <a:rPr lang="ru-RU" dirty="0"/>
              <a:t>Интерпретатор может выполнять инструкции в порядке, отличном от того, в котором они расположены относительно друг друга в коде программы. Не обязательно, что вызов следующей функции произойдет в момент завершения работы предыдущей.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9592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3FBC403-BADA-1964-3B14-06BC2B4C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83" y="714141"/>
            <a:ext cx="7981833" cy="58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9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4C00-A087-A516-2287-9061E5D3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E039-B9A8-E21E-EF35-D81A09F1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 свойства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dirty="0"/>
              <a:t> </a:t>
            </a:r>
            <a:r>
              <a:rPr lang="ru-RU" dirty="0"/>
              <a:t>не вывелось на консоль. Почему?</a:t>
            </a:r>
            <a:r>
              <a:rPr lang="en-US" dirty="0"/>
              <a:t> 🤔</a:t>
            </a:r>
            <a:endParaRPr lang="ru-RU" dirty="0"/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dirty="0"/>
              <a:t> – асинхронная функция, принимающая аргументы:</a:t>
            </a:r>
          </a:p>
          <a:p>
            <a:pPr marL="666900" lvl="1" indent="-342900">
              <a:buFont typeface="+mj-lt"/>
              <a:buAutoNum type="arabicPeriod"/>
            </a:pPr>
            <a:r>
              <a:rPr lang="ru-RU" dirty="0"/>
              <a:t>функцию обратного вызова;</a:t>
            </a:r>
          </a:p>
          <a:p>
            <a:pPr marL="666900" lvl="1" indent="-342900">
              <a:buFont typeface="+mj-lt"/>
              <a:buAutoNum type="arabicPeriod"/>
            </a:pPr>
            <a:r>
              <a:rPr lang="ru-RU" dirty="0"/>
              <a:t>временной интервал в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ru-RU" dirty="0"/>
              <a:t>, после которого функция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dirty="0"/>
              <a:t> будет выполнена.</a:t>
            </a:r>
          </a:p>
          <a:p>
            <a:r>
              <a:rPr lang="ru-RU" dirty="0"/>
              <a:t>Интервал равен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dirty="0"/>
              <a:t>, но код все равно не выполняется </a:t>
            </a:r>
            <a:r>
              <a:rPr lang="en-US" dirty="0"/>
              <a:t>😭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16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4D1B-B2BE-6165-B549-05546E74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2035-7CFC-AC3B-FF05-9520E3F3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Стек вызовов – “</a:t>
            </a:r>
            <a:r>
              <a:rPr lang="en-GB" dirty="0"/>
              <a:t>Last In – First Out” (LIFO)</a:t>
            </a:r>
            <a:r>
              <a:rPr lang="ru-RU" dirty="0"/>
              <a:t>: последний элемент, попавший в стек, покидает его первым.</a:t>
            </a:r>
          </a:p>
          <a:p>
            <a:r>
              <a:rPr lang="ru-RU" dirty="0"/>
              <a:t>Очередь задач – “</a:t>
            </a:r>
            <a:r>
              <a:rPr lang="en-GB" dirty="0"/>
              <a:t>First In – First</a:t>
            </a:r>
            <a:r>
              <a:rPr lang="ru-RU" dirty="0"/>
              <a:t> </a:t>
            </a:r>
            <a:r>
              <a:rPr lang="en-GB" dirty="0"/>
              <a:t>Out” (FIFO)</a:t>
            </a:r>
            <a:r>
              <a:rPr lang="ru-RU" dirty="0"/>
              <a:t>: элемент, добавленный в очередь первым, первым же будет из неё извлечен.</a:t>
            </a:r>
          </a:p>
          <a:p>
            <a:r>
              <a:rPr lang="en-US" dirty="0"/>
              <a:t>Event Loop</a:t>
            </a:r>
            <a:r>
              <a:rPr lang="ru-RU" dirty="0"/>
              <a:t> – управляет перемещением задач из очереди в стек.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230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D2AB937F-2A6E-E724-A54E-4EEC07F1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7" y="1490808"/>
            <a:ext cx="5760213" cy="4245244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5AAC936-F6FF-7296-5528-2302A2FA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32" y="2341984"/>
            <a:ext cx="5884781" cy="235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3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D2AB937F-2A6E-E724-A54E-4EEC07F1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7" y="1490808"/>
            <a:ext cx="5760213" cy="4245244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5AAC936-F6FF-7296-5528-2302A2FA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71432" y="2341984"/>
            <a:ext cx="5884780" cy="235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9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D2AB937F-2A6E-E724-A54E-4EEC07F1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7" y="1490808"/>
            <a:ext cx="5760213" cy="4245244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5AAC936-F6FF-7296-5528-2302A2FA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71432" y="2716810"/>
            <a:ext cx="5884780" cy="160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8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D2AB937F-2A6E-E724-A54E-4EEC07F1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7" y="1490808"/>
            <a:ext cx="5760213" cy="4245244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5AAC936-F6FF-7296-5528-2302A2FA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71432" y="2751745"/>
            <a:ext cx="5884780" cy="153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956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{764E9927-E83C-3842-A1DC-86CB847CB7D6}tf10001123</Template>
  <TotalTime>44</TotalTime>
  <Words>266</Words>
  <Application>Microsoft Macintosh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Corbel</vt:lpstr>
      <vt:lpstr>Gill Sans MT</vt:lpstr>
      <vt:lpstr>Wingdings 2</vt:lpstr>
      <vt:lpstr>Dividend</vt:lpstr>
      <vt:lpstr>Асинхронность в JavaScript</vt:lpstr>
      <vt:lpstr>Введение</vt:lpstr>
      <vt:lpstr>PowerPoint Presentation</vt:lpstr>
      <vt:lpstr>Пример</vt:lpstr>
      <vt:lpstr>теория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Асинхронность в JavaScript</dc:title>
  <dc:creator>Microsoft Office User</dc:creator>
  <cp:lastModifiedBy>Microsoft Office User</cp:lastModifiedBy>
  <cp:revision>6</cp:revision>
  <dcterms:created xsi:type="dcterms:W3CDTF">2022-10-30T18:17:09Z</dcterms:created>
  <dcterms:modified xsi:type="dcterms:W3CDTF">2022-10-30T19:02:04Z</dcterms:modified>
</cp:coreProperties>
</file>