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Lexend Deca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LexendDec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" name="Google Shape;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c743eac2ab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c743eac2a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743eac2ab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c743eac2a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⬡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ctrTitle"/>
          </p:nvPr>
        </p:nvSpPr>
        <p:spPr>
          <a:xfrm>
            <a:off x="483781" y="1991850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PROTOCOLOS</a:t>
            </a:r>
            <a:endParaRPr/>
          </a:p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" type="body"/>
          </p:nvPr>
        </p:nvSpPr>
        <p:spPr>
          <a:xfrm>
            <a:off x="580549" y="1352550"/>
            <a:ext cx="61500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2400"/>
          </a:p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idx="4294967295" type="ctrTitle"/>
          </p:nvPr>
        </p:nvSpPr>
        <p:spPr>
          <a:xfrm>
            <a:off x="805350" y="1123500"/>
            <a:ext cx="7533300" cy="28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</a:pPr>
            <a:r>
              <a:rPr b="1" i="0" lang="pt-BR" sz="34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Grupo 6 - integrantes</a:t>
            </a:r>
            <a:endParaRPr b="1" i="0" sz="34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</a:pPr>
            <a:r>
              <a:t/>
            </a:r>
            <a:endParaRPr b="1" i="0" sz="34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Gabriel Espanhol Santos - RA: 1430481911025</a:t>
            </a:r>
            <a:endParaRPr b="1" i="0" sz="2400" u="none" cap="none" strike="noStrike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Gabrielle Nunes de Santana - RA: 1430481911012</a:t>
            </a:r>
            <a:endParaRPr b="1" i="0" sz="2400" u="none" cap="none" strike="noStrike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Alexandre Souza Rocha - RA: 1430481911036</a:t>
            </a:r>
            <a:endParaRPr b="1" i="0" sz="2400" u="none" cap="none" strike="noStrike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518575" y="-2894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sz="3100"/>
              <a:t>EXERCICIO 1</a:t>
            </a:r>
            <a:endParaRPr sz="3100"/>
          </a:p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18575" y="567925"/>
            <a:ext cx="83172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300"/>
              <a:t>1. O TX envia ao RX uma string (ASCII) de inicio: "iniciando transferencia\n"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300"/>
              <a:t>2. O RX responde com uma string (ASCII) sinalizando que esta apto a receber "apto a receber\n". (novo passo) Caso não receba a string esperada do TX: "iniciando transferencia\n", o RX envia a string (ASCII) "inapto a receber\n" e o processo é encerrado.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300"/>
              <a:t>4. Caso TX receba a string "apto a receber\n" de RX, o processo segue normalmente, caso contrário, o processo é encerrado e TX mostra a mensagem: "inapto a realizar transferencia".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300"/>
              <a:t>5. O TX inicia o processo de envio enviando o nome do arquivo em formato de string (ASCII) acompanhado de um '\n' ao final, após isso, lê linha a linha do arquivo e as envia ao RX em formato de uma string (ASCII). Ao terminar o envio das linhas do arquivo o TX envia ao RX uma string (ASCII) "TX__EOF__RX\n" indicando fim de arquivo.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300"/>
              <a:t>6. O RX recebe o nome do arquivo e a mensagem e os decodifica, identificando as linhas do arquivo por meio do caractere de fim de linha '\n’.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300"/>
              <a:t>7. O RX escreve cada linha recebida em um novo arquivo de mesmo nome no diretorio ~/Documentos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300"/>
              <a:t>8. O RX mostra a quantidade de bytes escritos.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300"/>
              <a:t>9. O RX envia uma mensagem em formato de string (ASCII) de confirmação de recebimento e cópia do arquivo para o TX: "arquivo recebido e copiado com sucesso\n". Caso ocorra algum erro o RX irá enviar a mensagem "erro: (mensagem de erro) ao transferir arquivo\n" em formato (ASCII) para o TX.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300"/>
              <a:t>10. Ao receber a confirmacao de RX, o TX imprime uma mensagem de transferência finalizada: "transferencia de arquivo finalizada". Caso receba algo diferente do RX, o TX ira exibir a seguinte mensagem de erro: "falha ao transferir arquivo"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b="1" sz="1200"/>
          </a:p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2050" y="-329150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sz="3100"/>
              <a:t>EXERCICIO 2</a:t>
            </a:r>
            <a:endParaRPr sz="3100"/>
          </a:p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622050" y="528250"/>
            <a:ext cx="78999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300"/>
              <a:t>1. O TX envia ao RX uma string (ASCII) indicando o inicio de uma operação: "iniciando operacao\n".</a:t>
            </a:r>
            <a:endParaRPr b="1"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300"/>
              <a:t>2. O RX envia ao TX uma string (ASCII) de confirmação indicando que está apto a realizar a operação "apto a realizar operacao\n"</a:t>
            </a:r>
            <a:endParaRPr b="1"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300"/>
              <a:t>3. O TX envia ao RX uma string (ASCII) indicando primeiro operando acompanhada de um '\n', depois envia outra string (ASCII) indicando a operação aritmética a ser feita acompanhada de um '\n' e, por fim, envia uma string (ASCII) indicando segundo operando da operação acompanhada de um '\n'.</a:t>
            </a:r>
            <a:endParaRPr b="1"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300"/>
              <a:t>4. O RX realiza a leitura e decodificação de cada componente da operação enviado (primeiro operando, operação, segundo operando). Após isso realiza a operação matemática.</a:t>
            </a:r>
            <a:endParaRPr b="1"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300"/>
              <a:t>5. O RX envia ao TX o resultado da operação em formato de string (ASCII) acompanhada de um '\n'.</a:t>
            </a:r>
            <a:endParaRPr b="1"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300"/>
              <a:t>6. O RX envia ao TX uma string (ASCII) de operação realizada: "operacao realiza com sucesso\n".</a:t>
            </a:r>
            <a:endParaRPr b="1"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300"/>
              <a:t>7. O TX envia ao RX uma confirmação de recebimento de resultado: "operacao recebida\n". Caso não tenha recebido a confirmação é encaminhado a mensagem "operacao não recebida\n".</a:t>
            </a:r>
            <a:endParaRPr b="1"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300"/>
              <a:t>8. Caso o RX receba de TX a String "operacao recebida\n" será mostrado na tela a String "calculo executado com sucesso", caso contrario receberá a String "Erro ao calcular".</a:t>
            </a:r>
            <a:endParaRPr b="1" sz="1400"/>
          </a:p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580550" y="-333007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sz="3000"/>
              <a:t>EXERCICIO 3</a:t>
            </a:r>
            <a:endParaRPr sz="3000"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234000" y="617950"/>
            <a:ext cx="89100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300"/>
              <a:t>1. O TX envia ao RX uma string (ASCII) de início: "iniciando transferencia\n".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300"/>
              <a:t>2. O RX responde com uma string (ASCII) sinalizando que está apto a receber: "apto a receber\n". Caso não receba a esta string, o RX envia ao TX a string (ASCII) "inapto a realizar transferencia\n" e o processo é encerrado com o RX mostrando a mesma mensagem.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300"/>
              <a:t>3. Caso TX receba a string "apto a receber\n" de RX, o processo segue normalmente, caso contrário, o processo é encerrado e TX mostra a mensagem: "inapto a realizar transferencia".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300"/>
              <a:t>4. O TX envia ao RX uma string (ASCII) contendo a quantidade de arquivos a serem enviados acompanhada de um '\n' no final e espera a confimação de recebimento de RX com a string (ASCII) "quantidade de arquivos recebida\n".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300"/>
              <a:t>5. O RX decodifica a quantidade de arquivos a serem recebidos e inicia o processo de recebimento e cópias dos arquivos. Caso haja erro no processo de recebimento da quantidade de arquivos, o RX irá enviar a string (ASCII) "falha no recebimento da quantidade de arquivos: [erro]" para o TX.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300"/>
              <a:t>6. O TX inicia o processo de envio, onde para cada arquivo a ser enviado ele fará as seguintes operações: envia o nome do arquivo em formato de string (ASCII) acompanhado de um '\n' ao final, após isso, lê linha a linha do arquivo e as envia ao RX em formato de uma string (ASCII). Ao terminar o envio das linhas o TX envia ao RX uma string (ASCII) "TX__EOF__RX\n" indicando fim de arquivo.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17000" y="0"/>
            <a:ext cx="9027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300"/>
              <a:t>7. Ao receber o nome do arquivo, o RX o decodifica e envia ao TX uma string (ASCII) de confirmação "nome do arquivo recebido\n". Ao receber as linhas do arquivo o RX envia uma string (ASCII) de confirmação "linha recebida\n" identificando as linhas do arquivo por meio do caractere de fim de linha '\n'. Caso o TX não receba as mensagens de confirmação de recebimento de nome de arquivo ele mostra a mensagem "falha ao enviar nome de arquivo", caso a falha seja para a linha de arquivo ele mostra a mensagem "falha ao enviar linha de arquivo" e encerra o processo.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300"/>
              <a:t>8. O RX escreve cada linha recebida em um novo arquivo de mesmo nome no diretorio ~/Documentos até identificar a string "TX__EOF__RX\n" que indicará que o arquivo acabou.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300"/>
              <a:t>9. O RX repete os passos 7 e 8 até que a quantidade de arquivos a ser recebida chegue ao fim.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300"/>
              <a:t>10. O RX envia uma string (ASCII) contendo as mensagens de confirmação de recebimento e cópia do arquivo para o TX: "arquivo 'nome_arquivo.ext' recebido e copiado com sucesso\n", em caso de sucesso. Em caso de falha a mensagem de erro será: 'erro ao transferir arquivo "nome_arquivo.ext". [tipo de erro]\n'.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300"/>
              <a:t>11. Ao receber a lista de resultados de RX, o TX decodifica, identifica a lista a partir do caractere '\n' e exibe seu conteúdo.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300"/>
              <a:t>12. O TX envia uma confirmação de recebimento de resultados no formato de uma string (ASCII): "resultados recebidos com sucesso!\n".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300"/>
              <a:t>13. Caso o RX receba a mensagem de confirmação de recebimento do TX, ele envia ao TX uma mensagem em formato de string (ASCII) indicando fim de execução das transferências: "transferencias finalizadas\n". Caso contrário, o RX exibe uma mensagem com a string (ASCII): "nao foi possivel receber confirmacao de transferencia\n"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580550" y="-138223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/>
              <a:t>EXERCICIO 4</a:t>
            </a:r>
            <a:endParaRPr/>
          </a:p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146850" y="719175"/>
            <a:ext cx="8850300" cy="45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400"/>
              <a:t>1. O TX envia ao RX uma string (ASCII) indicando o inicio das operações aritiméticas: "iniciando operacoes aritmeticas\n"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400"/>
              <a:t>2. O RX envia uma string (ASCII) de confirmação ao TX indicando que está apto a realizar a operação "apto a realizar operacao\n"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400"/>
              <a:t>3. O TX envia ao RX uma string (ASCII) contendo a quantidade de operações a serem efetuadas acompanhada de um '\n' no final.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400"/>
              <a:t>4. O TX incia o envio das operações aritiméticas a serem calculadas, para cada operação o TX enviará uma string (ASCII) indicando primeiro operando acompanhada de um '\n', depois envia uma string (ASCII) indicando segundo operando da operação acompanhada de um '\n', e por fim envia outra string (ASCII) indicando a operação aritmética a ser feita acompanhada de um '\n'. O tipo de operação aritimética irá indicar também o fim de cada operação.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400"/>
              <a:t>5. Para cada operação aritimética o RX irá calcular e acumular o resultado de cada cálculo em formato de uma string (ASCII) da seguinte forma: "resultado: numero\n". Em caso de falha o RX irá armazenar o erro em foramto de string (ASCII) da seguinte forma: "operacao: tipoErro\n".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400"/>
              <a:t>6. O RX envia a lista de resultados para o TX.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b="1" sz="1400"/>
          </a:p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580550" y="-138223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/>
              <a:t>EXERCICIO 4</a:t>
            </a:r>
            <a:endParaRPr/>
          </a:p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146850" y="719175"/>
            <a:ext cx="8850300" cy="45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400"/>
              <a:t>7. Ao receber a lista de resultados de RX, o TX armazena essa lista e verifica o conteúdo. Em caso de não haver erros o TX mostrará a mensagem: "operacoes matematicas realizadas com sucesso: [result1: valor, result2: valor, ..., resultN: valor]". Em caso de haver erros o TX mostrará a mensagem: "erro ao executar operacoes [op1: erro, op2: erro, ..., opN: erro]".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400"/>
              <a:t>8. O TX envia uma confirmação de recebimento de resultado no formato de uma string (ASCII): "operacoes recebidas com sucesso!\n"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400"/>
              <a:t>9. O RX envia ao TX uma mensagem em formato de string (ASCII) indocando fim de execução das operações: "operacoes finalizadas\n".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b="1" sz="1400"/>
          </a:p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13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b="1" i="0" lang="pt-BR" sz="7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Thanks!</a:t>
            </a:r>
            <a:endParaRPr b="1" i="0" sz="72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