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>
        <p:scale>
          <a:sx n="94" d="100"/>
          <a:sy n="94" d="100"/>
        </p:scale>
        <p:origin x="8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AC1F-37A0-4AE8-A5FE-CD2B62FF03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02E7-BF1A-4B6C-8307-A036CF929B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AC1F-37A0-4AE8-A5FE-CD2B62FF03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02E7-BF1A-4B6C-8307-A036CF929B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AC1F-37A0-4AE8-A5FE-CD2B62FF03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02E7-BF1A-4B6C-8307-A036CF929B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AC1F-37A0-4AE8-A5FE-CD2B62FF03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02E7-BF1A-4B6C-8307-A036CF929B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AC1F-37A0-4AE8-A5FE-CD2B62FF03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02E7-BF1A-4B6C-8307-A036CF929B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AC1F-37A0-4AE8-A5FE-CD2B62FF03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02E7-BF1A-4B6C-8307-A036CF929B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AC1F-37A0-4AE8-A5FE-CD2B62FF03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02E7-BF1A-4B6C-8307-A036CF929B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AC1F-37A0-4AE8-A5FE-CD2B62FF03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02E7-BF1A-4B6C-8307-A036CF929B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AC1F-37A0-4AE8-A5FE-CD2B62FF03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02E7-BF1A-4B6C-8307-A036CF929B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AC1F-37A0-4AE8-A5FE-CD2B62FF03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02E7-BF1A-4B6C-8307-A036CF929B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AC1F-37A0-4AE8-A5FE-CD2B62FF03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02E7-BF1A-4B6C-8307-A036CF929B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0AC1F-37A0-4AE8-A5FE-CD2B62FF03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402E7-BF1A-4B6C-8307-A036CF929B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qianfan.analysys.cn/view/rank/app.html" TargetMode="External"/><Relationship Id="rId1" Type="http://schemas.openxmlformats.org/officeDocument/2006/relationships/hyperlink" Target="https://mtj.baidu.com/web/demo/newuser?appId=468475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421" y="97744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调整过滤功能样式，加背景色，边框，贴近百度风格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608" y="2918762"/>
            <a:ext cx="10247226" cy="11850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过滤栏条件改变后，报表数据可以刷新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28700" y="1885950"/>
            <a:ext cx="969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具体数据改变，可能只会有几个假数据</a:t>
            </a:r>
            <a:r>
              <a:rPr lang="en-US" altLang="zh-CN" dirty="0"/>
              <a:t>hardcoding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用户兴趣 词云可以连接到品类分析页面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品类过滤显示词云选择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定义数据表格样式</a:t>
            </a:r>
            <a:r>
              <a:rPr lang="en-US" altLang="zh-CN" dirty="0"/>
              <a:t>/</a:t>
            </a:r>
            <a:r>
              <a:rPr lang="zh-CN" altLang="en-US" dirty="0"/>
              <a:t>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0261"/>
            <a:ext cx="10515600" cy="4351338"/>
          </a:xfrm>
        </p:spPr>
        <p:txBody>
          <a:bodyPr/>
          <a:lstStyle/>
          <a:p>
            <a:r>
              <a:rPr lang="zh-CN" altLang="en-US" dirty="0"/>
              <a:t>添加每页显示记录功能，分页</a:t>
            </a:r>
            <a:endParaRPr lang="en-US" altLang="zh-CN" dirty="0"/>
          </a:p>
          <a:p>
            <a:r>
              <a:rPr lang="zh-CN" altLang="en-US" dirty="0"/>
              <a:t>添加导出成</a:t>
            </a:r>
            <a:r>
              <a:rPr lang="en-US" altLang="zh-CN" dirty="0"/>
              <a:t>excel</a:t>
            </a:r>
            <a:r>
              <a:rPr lang="zh-CN" altLang="en-US" dirty="0"/>
              <a:t>功能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1"/>
              </a:rPr>
              <a:t>https://mtj.baidu.com/web/demo/newuser?appId=468475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zh-CN" altLang="en-US" dirty="0"/>
              <a:t>添加数据</a:t>
            </a:r>
            <a:r>
              <a:rPr lang="en-US" altLang="zh-CN" dirty="0"/>
              <a:t>/</a:t>
            </a:r>
            <a:r>
              <a:rPr lang="zh-CN" altLang="en-US"/>
              <a:t>图标切换按钮</a:t>
            </a:r>
            <a:endParaRPr lang="en-US" altLang="zh-CN" dirty="0"/>
          </a:p>
          <a:p>
            <a:r>
              <a:rPr lang="zh-CN" altLang="en-US" dirty="0"/>
              <a:t>品类产品组合样式（活跃人数，关注度指标添加趋势箭头，集匠关注度指标点击更多，可以显示扫码次数，搜索次数，收藏次数）</a:t>
            </a:r>
            <a:endParaRPr lang="en-US" altLang="zh-CN" dirty="0"/>
          </a:p>
          <a:p>
            <a:r>
              <a:rPr lang="zh-CN" altLang="en-US" dirty="0"/>
              <a:t>活跃人数 加上升趋势箭头，环比用颜色标志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http://qianfan.analysys.cn/view/rank/app.html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10036" y="5501804"/>
          <a:ext cx="10572115" cy="14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33"/>
                <a:gridCol w="2342543"/>
                <a:gridCol w="1761988"/>
                <a:gridCol w="1881857"/>
                <a:gridCol w="1642119"/>
                <a:gridCol w="1761988"/>
              </a:tblGrid>
              <a:tr h="328058">
                <a:tc>
                  <a:txBody>
                    <a:bodyPr/>
                    <a:lstStyle/>
                    <a:p>
                      <a:r>
                        <a:rPr lang="zh-CN" altLang="en-US" dirty="0"/>
                        <a:t>排行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产品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图片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集匠关注度指标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活跃人数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环比增幅</a:t>
                      </a:r>
                      <a:endParaRPr lang="zh-CN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529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529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用户图表添加图表数据切换功能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在有用户属性页面（年龄，性别，地区） 添加数据图标切换按钮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用户数据表 其他指数指标。。。分页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点击用户数据表链接到个体用户数据页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03299" y="3503687"/>
          <a:ext cx="99939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666"/>
                <a:gridCol w="1665666"/>
                <a:gridCol w="1665666"/>
                <a:gridCol w="1665666"/>
                <a:gridCol w="1665666"/>
                <a:gridCol w="166566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性别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年龄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地区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活跃度指数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个体用户分析页面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60359"/>
            <a:ext cx="4754336" cy="4351338"/>
          </a:xfrm>
        </p:spPr>
        <p:txBody>
          <a:bodyPr/>
          <a:lstStyle/>
          <a:p>
            <a:r>
              <a:rPr lang="zh-CN" altLang="en-US" dirty="0"/>
              <a:t>雷达图指标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6321878" y="2160359"/>
            <a:ext cx="4754336" cy="1709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兴趣词云（链接到品类）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000251" y="1506022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性别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038601" y="1506022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年龄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166757" y="1556191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地区</a:t>
            </a:r>
            <a:endParaRPr lang="zh-CN" altLang="en-US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6321878" y="4104707"/>
            <a:ext cx="4754336" cy="2072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活跃度趋势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年龄线图加上百分比</a:t>
            </a:r>
            <a:endParaRPr lang="en-US" altLang="zh-CN" dirty="0"/>
          </a:p>
          <a:p>
            <a:r>
              <a:rPr lang="zh-CN" altLang="en-US" dirty="0"/>
              <a:t>有没有可能做日本地图的分布点图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左手菜单栏在</a:t>
            </a:r>
            <a:r>
              <a:rPr lang="en-US" altLang="zh-CN" dirty="0"/>
              <a:t>Chrome</a:t>
            </a:r>
            <a:r>
              <a:rPr lang="zh-CN" altLang="en-US" dirty="0"/>
              <a:t>里打不开</a:t>
            </a:r>
            <a:endParaRPr lang="en-US" altLang="zh-CN" dirty="0"/>
          </a:p>
          <a:p>
            <a:r>
              <a:rPr lang="zh-CN" altLang="en-US" dirty="0"/>
              <a:t>有些页面在</a:t>
            </a:r>
            <a:r>
              <a:rPr lang="en-US" altLang="zh-CN" dirty="0"/>
              <a:t>IE</a:t>
            </a:r>
            <a:r>
              <a:rPr lang="zh-CN" altLang="en-US" dirty="0"/>
              <a:t>里第一次打不开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</Words>
  <Application>WPS 演示</Application>
  <PresentationFormat>宽屏</PresentationFormat>
  <Paragraphs>79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等线 Light</vt:lpstr>
      <vt:lpstr>RomanS</vt:lpstr>
      <vt:lpstr>等线</vt:lpstr>
      <vt:lpstr>微软雅黑</vt:lpstr>
      <vt:lpstr>Arial Unicode MS</vt:lpstr>
      <vt:lpstr>Calibri</vt:lpstr>
      <vt:lpstr>Office 主题​​</vt:lpstr>
      <vt:lpstr>PowerPoint 演示文稿</vt:lpstr>
      <vt:lpstr>1.调整过滤功能样式，加背景色，边框，贴近百度风格 </vt:lpstr>
      <vt:lpstr>2. 过滤栏条件改变后，报表数据可以刷新</vt:lpstr>
      <vt:lpstr>3. 用户兴趣 词云可以连接到品类分析页面</vt:lpstr>
      <vt:lpstr>4. 定义数据表格样式/功能</vt:lpstr>
      <vt:lpstr>5. 用户图表添加图表数据切换功能</vt:lpstr>
      <vt:lpstr>6. 个体用户分析页面</vt:lpstr>
      <vt:lpstr>研究讨论</vt:lpstr>
      <vt:lpstr>其他问题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alanyu</dc:creator>
  <cp:lastModifiedBy>yingbiao</cp:lastModifiedBy>
  <cp:revision>21</cp:revision>
  <dcterms:created xsi:type="dcterms:W3CDTF">2017-06-16T23:25:00Z</dcterms:created>
  <dcterms:modified xsi:type="dcterms:W3CDTF">2017-06-19T14:59:34Z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