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5" autoAdjust="0"/>
    <p:restoredTop sz="94660"/>
  </p:normalViewPr>
  <p:slideViewPr>
    <p:cSldViewPr>
      <p:cViewPr varScale="1">
        <p:scale>
          <a:sx n="65" d="100"/>
          <a:sy n="65" d="100"/>
        </p:scale>
        <p:origin x="-130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4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7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5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2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47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90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61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73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6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9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69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27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50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20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8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47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90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61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73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6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45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69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27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50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20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8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47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90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61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73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6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68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69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27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50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20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8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47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901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614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73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6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97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69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273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503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208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8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470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901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614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739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6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919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698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273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503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208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85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470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901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614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739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6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437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698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273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503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208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85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470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901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614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739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6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46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698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2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World!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3241547"/>
            <a:ext cx="420046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2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Presentazione su schermo (4:3)</PresentationFormat>
  <Paragraphs>81</Paragraphs>
  <Slides>81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81</vt:i4>
      </vt:variant>
    </vt:vector>
  </HeadingPairs>
  <TitlesOfParts>
    <vt:vector size="82" baseType="lpstr">
      <vt:lpstr>Tema di Office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  <vt:lpstr>Hello Lazy Loading World!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Lazy Loading World!</dc:title>
  <dc:creator>Marco</dc:creator>
  <cp:lastModifiedBy>Marco</cp:lastModifiedBy>
  <cp:revision>1</cp:revision>
  <dcterms:created xsi:type="dcterms:W3CDTF">2018-03-02T13:11:50Z</dcterms:created>
  <dcterms:modified xsi:type="dcterms:W3CDTF">2018-03-02T13:17:06Z</dcterms:modified>
</cp:coreProperties>
</file>