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ru-RU" sz="60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Система компьютерного зрения робота-гуманоида для задачи робофутбола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523880" y="456624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Автор: Панов С. С., Б07-901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Научный руководитель: Литвиненко В. В., инженер 2 категории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7560" y="322920"/>
            <a:ext cx="81378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Robocup Humanoid KidSize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2325600"/>
            <a:ext cx="10514520" cy="38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Первые соревнования: 1996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500 команд из 50 стран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Open source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Глобальная цель: “К середине 21-го века команда полностью автономных человекоподобных роботов-футболистов должна выиграть футбольный матч, соответствующий официальным правилам FIFA, против победителя самого последнего чемпионата мира.”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57" name="Picture 2" descr="https://lh6.googleusercontent.com/4Y4AjOf75IHHqCeeWEajHyRQZCexRT1DdhB_QyXTlPKlUHZnKYNHB5V-tTCXHD7rFirHdLq8x0WZsP2QuGQSyC1AYXEQHEKkR2TTv0xE2JjB1Fu4iuzKzi0ScDrXVNHcL2Pt6FFQAMdziJv85eAs6TjkKZ7t2w4oQ_h8c0u1YmOzrPpfdDfTRdz9uw=nw"/>
          <p:cNvPicPr/>
          <p:nvPr/>
        </p:nvPicPr>
        <p:blipFill>
          <a:blip r:embed="rId1"/>
          <a:stretch/>
        </p:blipFill>
        <p:spPr>
          <a:xfrm>
            <a:off x="0" y="0"/>
            <a:ext cx="3427920" cy="197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91440" y="342000"/>
            <a:ext cx="6857640" cy="12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SAHR – Starkit Autonomous Humanoid Robot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91440" y="2011680"/>
            <a:ext cx="6400440" cy="47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Бортовой ПК: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Intel NUC - Intel Core i7 x64 2.70 GHz (4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ядра); 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GB RAM; SSD 256Gb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Камера: 1шт (2шт)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FLIR BlackflyS 1440x960 50fps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Сервомоторы Dynamixel: 10 шт. MX-64, 10 шт. MX-106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Материалы: карбон, алюминий, пластик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0" name="Picture 2" descr="https://lh4.googleusercontent.com/vkSljO67GsdEKEZgtepLkyOrPKTMI2s7RpNUawO9h0ruhZLGHXXR1nwjwrbDUBRW5xRdvYE71ss1lZpiD5NQySBQmNmKP7kyhflqYIbU1-DAgcF6Cwr4yAZTsfuT3wjQXwjjUOxOfYHm6kndnpZmdlcaK2U6vDlMhyqMmG70MnRJXFsDlSuYXfTSlQ=nw"/>
          <p:cNvPicPr/>
          <p:nvPr/>
        </p:nvPicPr>
        <p:blipFill>
          <a:blip r:embed="rId1"/>
          <a:stretch/>
        </p:blipFill>
        <p:spPr>
          <a:xfrm>
            <a:off x="7097760" y="342000"/>
            <a:ext cx="4254840" cy="583416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838080" y="2067840"/>
            <a:ext cx="51804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10471680" y="989640"/>
            <a:ext cx="236880" cy="3593880"/>
          </a:xfrm>
          <a:prstGeom prst="up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4a76c6"/>
              </a:gs>
              <a:gs pos="100000">
                <a:srgbClr val="8faadc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10810080" y="3939480"/>
            <a:ext cx="746280" cy="638280"/>
          </a:xfrm>
          <a:prstGeom prst="rect">
            <a:avLst/>
          </a:prstGeom>
          <a:gradFill rotWithShape="0">
            <a:gsLst>
              <a:gs pos="0">
                <a:srgbClr val="4a76c6"/>
              </a:gs>
              <a:gs pos="100000">
                <a:srgbClr val="8faadc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73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47000" y="167040"/>
            <a:ext cx="9801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Существующая система компьютерного зрения робота-гуманоида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5" name="Picture 2" descr="https://lh4.googleusercontent.com/pR2CB8ipXjRLeg4ZdWlBSz53J_pBMuMcMvSGJ3EDWtOJU6199yhLjxOjdBp4NEtVsvq4ncom2QoikroaZlmq0qY4qvwJ3rrfast_WZG2Yq8eCv1f0spEhF1-gbLR03rIJxjaxDfWUibaABXA9voiZeLNbqqp3ziTyXDYIyeEbOzLsxrisxB0R0Ohew=nw"/>
          <p:cNvPicPr/>
          <p:nvPr/>
        </p:nvPicPr>
        <p:blipFill>
          <a:blip r:embed="rId1"/>
          <a:stretch/>
        </p:blipFill>
        <p:spPr>
          <a:xfrm>
            <a:off x="2623680" y="1492560"/>
            <a:ext cx="6047280" cy="434232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385920" y="4209480"/>
            <a:ext cx="2052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Где зеленое поле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857080" y="3340800"/>
            <a:ext cx="333396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Положение стоп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и зону удобную для пинка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444160" y="2541600"/>
            <a:ext cx="3623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Прямые углы разметки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8881200" y="1529640"/>
            <a:ext cx="22597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Направление движения робота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385920" y="3377880"/>
            <a:ext cx="20275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Линии разметки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1446480" y="2546640"/>
            <a:ext cx="9673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Мяч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167400" y="1554480"/>
            <a:ext cx="22424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Уровень горизонта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 rot="21163800">
            <a:off x="2442240" y="2614680"/>
            <a:ext cx="158652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0"/>
          <p:cNvSpPr/>
          <p:nvPr/>
        </p:nvSpPr>
        <p:spPr>
          <a:xfrm rot="20284800">
            <a:off x="2412360" y="3316320"/>
            <a:ext cx="119160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1"/>
          <p:cNvSpPr/>
          <p:nvPr/>
        </p:nvSpPr>
        <p:spPr>
          <a:xfrm rot="21163800">
            <a:off x="2437920" y="4388760"/>
            <a:ext cx="158652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2"/>
          <p:cNvSpPr/>
          <p:nvPr/>
        </p:nvSpPr>
        <p:spPr>
          <a:xfrm rot="10472400">
            <a:off x="7265520" y="2736720"/>
            <a:ext cx="158652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3"/>
          <p:cNvSpPr/>
          <p:nvPr/>
        </p:nvSpPr>
        <p:spPr>
          <a:xfrm rot="9181200">
            <a:off x="5615280" y="4331880"/>
            <a:ext cx="340200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4"/>
          <p:cNvSpPr/>
          <p:nvPr/>
        </p:nvSpPr>
        <p:spPr>
          <a:xfrm rot="268800">
            <a:off x="2440800" y="1809000"/>
            <a:ext cx="89496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5"/>
          <p:cNvSpPr/>
          <p:nvPr/>
        </p:nvSpPr>
        <p:spPr>
          <a:xfrm rot="9181200">
            <a:off x="4149720" y="2900520"/>
            <a:ext cx="4981320" cy="9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Недостатки существующей системы компьютерного зрения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1690560"/>
            <a:ext cx="40744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297120" y="2377440"/>
            <a:ext cx="5589360" cy="4194000"/>
          </a:xfrm>
          <a:prstGeom prst="rect">
            <a:avLst/>
          </a:prstGeom>
          <a:ln>
            <a:noFill/>
          </a:ln>
        </p:spPr>
      </p:pic>
      <p:pic>
        <p:nvPicPr>
          <p:cNvPr id="183" name="Picture 2_0" descr="https://lh4.googleusercontent.com/pR2CB8ipXjRLeg4ZdWlBSz53J_pBMuMcMvSGJ3EDWtOJU6199yhLjxOjdBp4NEtVsvq4ncom2QoikroaZlmq0qY4qvwJ3rrfast_WZG2Yq8eCv1f0spEhF1-gbLR03rIJxjaxDfWUibaABXA9voiZeLNbqqp3ziTyXDYIyeEbOzLsxrisxB0R0Ohew=nw"/>
          <p:cNvPicPr/>
          <p:nvPr/>
        </p:nvPicPr>
        <p:blipFill>
          <a:blip r:embed="rId2"/>
          <a:stretch/>
        </p:blipFill>
        <p:spPr>
          <a:xfrm>
            <a:off x="352800" y="2377440"/>
            <a:ext cx="5772960" cy="414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 работы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Исследовать возможность применения нейросетевого подхода для повышения устойчивости системы комьютерного зрения робота-гуманоида SAHR к изменениям освещения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План работы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080" y="1690560"/>
            <a:ext cx="10514520" cy="49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Изучить архитектуры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YOEO (A CNN for Embedded Object Detection and Semantic Segmentation)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YOLOV4 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и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YOLOV7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, U-net, Mask-RCNN</a:t>
            </a:r>
            <a:endParaRPr b="0" lang="en-US" sz="3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На основе данных архитектур придумать решения задачи семантической сегментации поля для системы компьютерного зрения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SAHR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а.</a:t>
            </a:r>
            <a:endParaRPr b="0" lang="en-US" sz="3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Оценить качество работы решения.</a:t>
            </a:r>
            <a:endParaRPr b="0" lang="en-US" sz="3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Объединить его с существующим решением задачи детекции для системы компьютерного зрения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SAHR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а. (тем самым перейти на систему компьютерного зрения, использующую только подходы машинного обучения)</a:t>
            </a:r>
            <a:endParaRPr b="0" lang="en-US" sz="3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Оценить скорость и точность работы нейросетевой системы компьютерного зрения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SAHR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а.</a:t>
            </a:r>
            <a:endParaRPr b="0" lang="en-US" sz="33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Проверить качество работы нейросетевой системы компьютерного зрения </a:t>
            </a:r>
            <a:r>
              <a:rPr b="0" lang="en-US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SAHR</a:t>
            </a:r>
            <a:r>
              <a:rPr b="0" lang="ru-RU" sz="3300" spc="-1" strike="noStrike">
                <a:solidFill>
                  <a:srgbClr val="000000"/>
                </a:solidFill>
                <a:latin typeface="Calibri"/>
                <a:ea typeface="DejaVu Sans"/>
              </a:rPr>
              <a:t>а на соревнованиях по робофутболу.</a:t>
            </a:r>
            <a:endParaRPr b="0" lang="en-US" sz="3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Application>LibreOffice/6.4.7.2$Linux_X86_64 LibreOffice_project/40$Build-2</Application>
  <Words>299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2022-12-05T21:08:36Z</dcterms:created>
  <dc:creator>Юзер</dc:creator>
  <dc:description/>
  <dc:language>en-US</dc:language>
  <cp:lastModifiedBy/>
  <dcterms:modified xsi:type="dcterms:W3CDTF">2022-12-08T10:32:14Z</dcterms:modified>
  <cp:revision>24</cp:revision>
  <dc:subject/>
  <dc:title>Система компьютерного зрения робота-гуманойда для задачи робофутбола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