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3"/>
  </p:notesMasterIdLst>
  <p:handoutMasterIdLst>
    <p:handoutMasterId r:id="rId34"/>
  </p:handoutMasterIdLst>
  <p:sldIdLst>
    <p:sldId id="325" r:id="rId3"/>
    <p:sldId id="327" r:id="rId4"/>
    <p:sldId id="326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49" r:id="rId17"/>
    <p:sldId id="350" r:id="rId18"/>
    <p:sldId id="351" r:id="rId19"/>
    <p:sldId id="352" r:id="rId20"/>
    <p:sldId id="353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8" r:id="rId30"/>
    <p:sldId id="302" r:id="rId31"/>
    <p:sldId id="284" r:id="rId32"/>
  </p:sldIdLst>
  <p:sldSz cx="9144000" cy="5715000" type="screen16x10"/>
  <p:notesSz cx="6858000" cy="9144000"/>
  <p:defaultTextStyle>
    <a:defPPr>
      <a:defRPr lang="en-US"/>
    </a:defPPr>
    <a:lvl1pPr marL="0" algn="l" defTabSz="82036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0183" algn="l" defTabSz="82036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20366" algn="l" defTabSz="82036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30548" algn="l" defTabSz="82036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40731" algn="l" defTabSz="82036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50914" algn="l" defTabSz="82036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61097" algn="l" defTabSz="82036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71279" algn="l" defTabSz="82036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81462" algn="l" defTabSz="82036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  <p15:guide id="11" orient="horz" pos="1800">
          <p15:clr>
            <a:srgbClr val="A4A3A4"/>
          </p15:clr>
        </p15:guide>
        <p15:guide id="1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50" autoAdjust="0"/>
    <p:restoredTop sz="50000" autoAdjust="0"/>
  </p:normalViewPr>
  <p:slideViewPr>
    <p:cSldViewPr showGuides="1">
      <p:cViewPr varScale="1">
        <p:scale>
          <a:sx n="69" d="100"/>
          <a:sy n="69" d="100"/>
        </p:scale>
        <p:origin x="1048" y="184"/>
      </p:cViewPr>
      <p:guideLst>
        <p:guide pos="3839"/>
        <p:guide orient="horz" pos="2160"/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10/29/15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‹Nr.›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10/29/15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20366" rtl="0" eaLnBrk="1" latinLnBrk="0" hangingPunct="1">
      <a:defRPr sz="1100" kern="1200">
        <a:solidFill>
          <a:schemeClr val="tx2"/>
        </a:solidFill>
        <a:latin typeface="+mn-lt"/>
        <a:ea typeface="+mn-ea"/>
        <a:cs typeface="+mn-cs"/>
      </a:defRPr>
    </a:lvl1pPr>
    <a:lvl2pPr marL="410183" algn="l" defTabSz="820366" rtl="0" eaLnBrk="1" latinLnBrk="0" hangingPunct="1">
      <a:defRPr sz="1100" kern="1200">
        <a:solidFill>
          <a:schemeClr val="tx2"/>
        </a:solidFill>
        <a:latin typeface="+mn-lt"/>
        <a:ea typeface="+mn-ea"/>
        <a:cs typeface="+mn-cs"/>
      </a:defRPr>
    </a:lvl2pPr>
    <a:lvl3pPr marL="820366" algn="l" defTabSz="820366" rtl="0" eaLnBrk="1" latinLnBrk="0" hangingPunct="1">
      <a:defRPr sz="1100" kern="1200">
        <a:solidFill>
          <a:schemeClr val="tx2"/>
        </a:solidFill>
        <a:latin typeface="+mn-lt"/>
        <a:ea typeface="+mn-ea"/>
        <a:cs typeface="+mn-cs"/>
      </a:defRPr>
    </a:lvl3pPr>
    <a:lvl4pPr marL="1230548" algn="l" defTabSz="820366" rtl="0" eaLnBrk="1" latinLnBrk="0" hangingPunct="1">
      <a:defRPr sz="1100" kern="1200">
        <a:solidFill>
          <a:schemeClr val="tx2"/>
        </a:solidFill>
        <a:latin typeface="+mn-lt"/>
        <a:ea typeface="+mn-ea"/>
        <a:cs typeface="+mn-cs"/>
      </a:defRPr>
    </a:lvl4pPr>
    <a:lvl5pPr marL="1640731" algn="l" defTabSz="820366" rtl="0" eaLnBrk="1" latinLnBrk="0" hangingPunct="1">
      <a:defRPr sz="1100" kern="1200">
        <a:solidFill>
          <a:schemeClr val="tx2"/>
        </a:solidFill>
        <a:latin typeface="+mn-lt"/>
        <a:ea typeface="+mn-ea"/>
        <a:cs typeface="+mn-cs"/>
      </a:defRPr>
    </a:lvl5pPr>
    <a:lvl6pPr marL="2050914" algn="l" defTabSz="82036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61097" algn="l" defTabSz="82036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71279" algn="l" defTabSz="82036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81462" algn="l" defTabSz="82036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5200" y="1248839"/>
            <a:ext cx="5257800" cy="274902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3700" cap="none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0" y="4106334"/>
            <a:ext cx="5257800" cy="1037167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900" b="0">
                <a:solidFill>
                  <a:schemeClr val="tx1"/>
                </a:solidFill>
              </a:defRPr>
            </a:lvl1pPr>
            <a:lvl2pPr marL="410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0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1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71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8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10/29/15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1" y="228869"/>
            <a:ext cx="1066800" cy="4914634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28869"/>
            <a:ext cx="6400800" cy="4914634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10/29/15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10/29/15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04169"/>
            <a:ext cx="5257800" cy="1608667"/>
          </a:xfrm>
        </p:spPr>
        <p:txBody>
          <a:bodyPr anchor="t">
            <a:normAutofit/>
          </a:bodyPr>
          <a:lstStyle>
            <a:lvl1pPr algn="l">
              <a:defRPr sz="3700" b="0" cap="none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603504"/>
            <a:ext cx="5257800" cy="1080823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>
                <a:solidFill>
                  <a:schemeClr val="tx1"/>
                </a:solidFill>
              </a:defRPr>
            </a:lvl1pPr>
            <a:lvl2pPr marL="410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203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3054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4073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509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6109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7127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8146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18170"/>
            <a:ext cx="3733800" cy="372533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 marL="1353603">
              <a:defRPr sz="1300"/>
            </a:lvl5pPr>
            <a:lvl6pPr marL="1353603">
              <a:defRPr sz="1300"/>
            </a:lvl6pPr>
            <a:lvl7pPr marL="1353603">
              <a:defRPr sz="1300"/>
            </a:lvl7pPr>
            <a:lvl8pPr marL="1353603">
              <a:defRPr sz="1300"/>
            </a:lvl8pPr>
            <a:lvl9pPr marL="1353603">
              <a:defRPr sz="13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418170"/>
            <a:ext cx="3733800" cy="372533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 marL="1353603">
              <a:defRPr sz="1300"/>
            </a:lvl5pPr>
            <a:lvl6pPr marL="1353603">
              <a:defRPr sz="1300"/>
            </a:lvl6pPr>
            <a:lvl7pPr marL="1353603">
              <a:defRPr sz="1300"/>
            </a:lvl7pPr>
            <a:lvl8pPr marL="1353603">
              <a:defRPr sz="1300"/>
            </a:lvl8pPr>
            <a:lvl9pPr marL="1353603">
              <a:defRPr sz="13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10/29/15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56" y="1340697"/>
            <a:ext cx="3730751" cy="426720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600" b="1"/>
            </a:lvl1pPr>
            <a:lvl2pPr marL="410183" indent="0">
              <a:buNone/>
              <a:defRPr sz="1800" b="1"/>
            </a:lvl2pPr>
            <a:lvl3pPr marL="820366" indent="0">
              <a:buNone/>
              <a:defRPr sz="1600" b="1"/>
            </a:lvl3pPr>
            <a:lvl4pPr marL="1230548" indent="0">
              <a:buNone/>
              <a:defRPr sz="1400" b="1"/>
            </a:lvl4pPr>
            <a:lvl5pPr marL="1640731" indent="0">
              <a:buNone/>
              <a:defRPr sz="1400" b="1"/>
            </a:lvl5pPr>
            <a:lvl6pPr marL="2050914" indent="0">
              <a:buNone/>
              <a:defRPr sz="1400" b="1"/>
            </a:lvl6pPr>
            <a:lvl7pPr marL="2461097" indent="0">
              <a:buNone/>
              <a:defRPr sz="1400" b="1"/>
            </a:lvl7pPr>
            <a:lvl8pPr marL="2871279" indent="0">
              <a:buNone/>
              <a:defRPr sz="1400" b="1"/>
            </a:lvl8pPr>
            <a:lvl9pPr marL="3281462" indent="0">
              <a:buNone/>
              <a:defRPr sz="14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41500"/>
            <a:ext cx="3733800" cy="3302000"/>
          </a:xfrm>
        </p:spPr>
        <p:txBody>
          <a:bodyPr>
            <a:normAutofit/>
          </a:bodyPr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 marL="1353603">
              <a:defRPr sz="1300"/>
            </a:lvl5pPr>
            <a:lvl6pPr marL="1353603">
              <a:defRPr sz="1300"/>
            </a:lvl6pPr>
            <a:lvl7pPr marL="1353603">
              <a:defRPr sz="1300"/>
            </a:lvl7pPr>
            <a:lvl8pPr marL="1353603">
              <a:defRPr sz="1300"/>
            </a:lvl8pPr>
            <a:lvl9pPr marL="1353603">
              <a:defRPr sz="13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7455" y="1340697"/>
            <a:ext cx="3730751" cy="426720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600" b="1"/>
            </a:lvl1pPr>
            <a:lvl2pPr marL="410183" indent="0">
              <a:buNone/>
              <a:defRPr sz="1800" b="1"/>
            </a:lvl2pPr>
            <a:lvl3pPr marL="820366" indent="0">
              <a:buNone/>
              <a:defRPr sz="1600" b="1"/>
            </a:lvl3pPr>
            <a:lvl4pPr marL="1230548" indent="0">
              <a:buNone/>
              <a:defRPr sz="1400" b="1"/>
            </a:lvl4pPr>
            <a:lvl5pPr marL="1640731" indent="0">
              <a:buNone/>
              <a:defRPr sz="1400" b="1"/>
            </a:lvl5pPr>
            <a:lvl6pPr marL="2050914" indent="0">
              <a:buNone/>
              <a:defRPr sz="1400" b="1"/>
            </a:lvl6pPr>
            <a:lvl7pPr marL="2461097" indent="0">
              <a:buNone/>
              <a:defRPr sz="1400" b="1"/>
            </a:lvl7pPr>
            <a:lvl8pPr marL="2871279" indent="0">
              <a:buNone/>
              <a:defRPr sz="1400" b="1"/>
            </a:lvl8pPr>
            <a:lvl9pPr marL="3281462" indent="0">
              <a:buNone/>
              <a:defRPr sz="14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1841500"/>
            <a:ext cx="3733800" cy="3302000"/>
          </a:xfrm>
        </p:spPr>
        <p:txBody>
          <a:bodyPr>
            <a:normAutofit/>
          </a:bodyPr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 marL="1353603">
              <a:defRPr sz="1300"/>
            </a:lvl5pPr>
            <a:lvl6pPr marL="1353603">
              <a:defRPr sz="1300"/>
            </a:lvl6pPr>
            <a:lvl7pPr marL="1353603">
              <a:defRPr sz="1300"/>
            </a:lvl7pPr>
            <a:lvl8pPr marL="1353603">
              <a:defRPr sz="1300"/>
            </a:lvl8pPr>
            <a:lvl9pPr marL="1353603">
              <a:defRPr sz="13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10/29/15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10/29/15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10/29/15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971800" y="0"/>
            <a:ext cx="5943600" cy="5715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36" tIns="41018" rIns="82036" bIns="41018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418170"/>
            <a:ext cx="2514600" cy="2370667"/>
          </a:xfrm>
        </p:spPr>
        <p:txBody>
          <a:bodyPr anchor="b">
            <a:normAutofit/>
          </a:bodyPr>
          <a:lstStyle>
            <a:lvl1pPr algn="l">
              <a:defRPr sz="1300" b="1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402170"/>
            <a:ext cx="5105400" cy="491066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3873502"/>
            <a:ext cx="2514600" cy="1439333"/>
          </a:xfrm>
        </p:spPr>
        <p:txBody>
          <a:bodyPr>
            <a:normAutofit/>
          </a:bodyPr>
          <a:lstStyle>
            <a:lvl1pPr marL="0" indent="0">
              <a:spcBef>
                <a:spcPts val="807"/>
              </a:spcBef>
              <a:buNone/>
              <a:defRPr sz="1100"/>
            </a:lvl1pPr>
            <a:lvl2pPr marL="410183" indent="0">
              <a:buNone/>
              <a:defRPr sz="1100"/>
            </a:lvl2pPr>
            <a:lvl3pPr marL="820366" indent="0">
              <a:buNone/>
              <a:defRPr sz="900"/>
            </a:lvl3pPr>
            <a:lvl4pPr marL="1230548" indent="0">
              <a:buNone/>
              <a:defRPr sz="800"/>
            </a:lvl4pPr>
            <a:lvl5pPr marL="1640731" indent="0">
              <a:buNone/>
              <a:defRPr sz="800"/>
            </a:lvl5pPr>
            <a:lvl6pPr marL="2050914" indent="0">
              <a:buNone/>
              <a:defRPr sz="800"/>
            </a:lvl6pPr>
            <a:lvl7pPr marL="2461097" indent="0">
              <a:buNone/>
              <a:defRPr sz="800"/>
            </a:lvl7pPr>
            <a:lvl8pPr marL="2871279" indent="0">
              <a:buNone/>
              <a:defRPr sz="800"/>
            </a:lvl8pPr>
            <a:lvl9pPr marL="3281462" indent="0">
              <a:buNone/>
              <a:defRPr sz="8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10/29/15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62101" y="0"/>
            <a:ext cx="6019800" cy="5715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36" tIns="41018" rIns="82036" bIns="41018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000500"/>
            <a:ext cx="5486400" cy="635000"/>
          </a:xfrm>
        </p:spPr>
        <p:txBody>
          <a:bodyPr anchor="b">
            <a:normAutofit/>
          </a:bodyPr>
          <a:lstStyle>
            <a:lvl1pPr algn="l">
              <a:defRPr sz="1300" b="1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232838"/>
            <a:ext cx="5486400" cy="3706813"/>
          </a:xfrm>
        </p:spPr>
        <p:txBody>
          <a:bodyPr>
            <a:normAutofit/>
          </a:bodyPr>
          <a:lstStyle>
            <a:lvl1pPr marL="0" indent="0">
              <a:buNone/>
              <a:defRPr sz="1900"/>
            </a:lvl1pPr>
            <a:lvl2pPr marL="410183" indent="0">
              <a:buNone/>
              <a:defRPr sz="2500"/>
            </a:lvl2pPr>
            <a:lvl3pPr marL="820366" indent="0">
              <a:buNone/>
              <a:defRPr sz="2200"/>
            </a:lvl3pPr>
            <a:lvl4pPr marL="1230548" indent="0">
              <a:buNone/>
              <a:defRPr sz="1800"/>
            </a:lvl4pPr>
            <a:lvl5pPr marL="1640731" indent="0">
              <a:buNone/>
              <a:defRPr sz="1800"/>
            </a:lvl5pPr>
            <a:lvl6pPr marL="2050914" indent="0">
              <a:buNone/>
              <a:defRPr sz="1800"/>
            </a:lvl6pPr>
            <a:lvl7pPr marL="2461097" indent="0">
              <a:buNone/>
              <a:defRPr sz="1800"/>
            </a:lvl7pPr>
            <a:lvl8pPr marL="2871279" indent="0">
              <a:buNone/>
              <a:defRPr sz="1800"/>
            </a:lvl8pPr>
            <a:lvl9pPr marL="3281462" indent="0">
              <a:buNone/>
              <a:defRPr sz="1800"/>
            </a:lvl9pPr>
          </a:lstStyle>
          <a:p>
            <a:r>
              <a:rPr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4635501"/>
            <a:ext cx="5486400" cy="67733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100"/>
            </a:lvl1pPr>
            <a:lvl2pPr marL="410183" indent="0">
              <a:buNone/>
              <a:defRPr sz="1100"/>
            </a:lvl2pPr>
            <a:lvl3pPr marL="820366" indent="0">
              <a:buNone/>
              <a:defRPr sz="900"/>
            </a:lvl3pPr>
            <a:lvl4pPr marL="1230548" indent="0">
              <a:buNone/>
              <a:defRPr sz="800"/>
            </a:lvl4pPr>
            <a:lvl5pPr marL="1640731" indent="0">
              <a:buNone/>
              <a:defRPr sz="800"/>
            </a:lvl5pPr>
            <a:lvl6pPr marL="2050914" indent="0">
              <a:buNone/>
              <a:defRPr sz="800"/>
            </a:lvl6pPr>
            <a:lvl7pPr marL="2461097" indent="0">
              <a:buNone/>
              <a:defRPr sz="800"/>
            </a:lvl7pPr>
            <a:lvl8pPr marL="2871279" indent="0">
              <a:buNone/>
              <a:defRPr sz="800"/>
            </a:lvl8pPr>
            <a:lvl9pPr marL="3281462" indent="0">
              <a:buNone/>
              <a:defRPr sz="8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10/29/15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8600" y="0"/>
            <a:ext cx="8686800" cy="5715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36" tIns="41018" rIns="82036" bIns="41018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502"/>
            <a:ext cx="7620000" cy="1164167"/>
          </a:xfrm>
          <a:prstGeom prst="rect">
            <a:avLst/>
          </a:prstGeom>
        </p:spPr>
        <p:txBody>
          <a:bodyPr vert="horz" lIns="82036" tIns="41018" rIns="82036" bIns="41018" rtlCol="0" anchor="b">
            <a:normAutofit/>
          </a:bodyPr>
          <a:lstStyle/>
          <a:p>
            <a:r>
              <a:rPr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18170"/>
            <a:ext cx="7620000" cy="3725333"/>
          </a:xfrm>
          <a:prstGeom prst="rect">
            <a:avLst/>
          </a:prstGeom>
        </p:spPr>
        <p:txBody>
          <a:bodyPr vert="horz" lIns="82036" tIns="41018" rIns="82036" bIns="41018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334002"/>
            <a:ext cx="2057400" cy="267230"/>
          </a:xfrm>
          <a:prstGeom prst="rect">
            <a:avLst/>
          </a:prstGeom>
        </p:spPr>
        <p:txBody>
          <a:bodyPr vert="horz" lIns="82036" tIns="41018" rIns="82036" bIns="41018" rtlCol="0" anchor="b"/>
          <a:lstStyle>
            <a:lvl1pPr algn="l">
              <a:defRPr sz="8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/>
              <a:pPr/>
              <a:t>10/29/15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1651" y="5334002"/>
            <a:ext cx="4663440" cy="267230"/>
          </a:xfrm>
          <a:prstGeom prst="rect">
            <a:avLst/>
          </a:prstGeom>
        </p:spPr>
        <p:txBody>
          <a:bodyPr vert="horz" lIns="82036" tIns="41018" rIns="82036" bIns="41018" rtlCol="0" anchor="b"/>
          <a:lstStyle>
            <a:lvl1pPr algn="ctr">
              <a:defRPr sz="8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52" y="5334002"/>
            <a:ext cx="830860" cy="267230"/>
          </a:xfrm>
          <a:prstGeom prst="rect">
            <a:avLst/>
          </a:prstGeom>
        </p:spPr>
        <p:txBody>
          <a:bodyPr vert="horz" lIns="82036" tIns="41018" rIns="82036" bIns="41018" rtlCol="0" anchor="b"/>
          <a:lstStyle>
            <a:lvl1pPr algn="r">
              <a:defRPr sz="8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/>
              <a:p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820366" rtl="0" eaLnBrk="1" latinLnBrk="0" hangingPunct="1">
        <a:lnSpc>
          <a:spcPct val="85000"/>
        </a:lnSpc>
        <a:spcBef>
          <a:spcPct val="0"/>
        </a:spcBef>
        <a:buNone/>
        <a:tabLst/>
        <a:defRPr sz="30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092" indent="-205092" algn="l" defTabSz="820366" rtl="0" eaLnBrk="1" latinLnBrk="0" hangingPunct="1">
        <a:lnSpc>
          <a:spcPct val="95000"/>
        </a:lnSpc>
        <a:spcBef>
          <a:spcPts val="1256"/>
        </a:spcBef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92219" indent="-205092" algn="l" defTabSz="820366" rtl="0" eaLnBrk="1" latinLnBrk="0" hangingPunct="1">
        <a:lnSpc>
          <a:spcPct val="95000"/>
        </a:lnSpc>
        <a:spcBef>
          <a:spcPts val="718"/>
        </a:spcBef>
        <a:buSzPct val="100000"/>
        <a:buFont typeface="Century Gothic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79347" indent="-205092" algn="l" defTabSz="820366" rtl="0" eaLnBrk="1" latinLnBrk="0" hangingPunct="1">
        <a:lnSpc>
          <a:spcPct val="95000"/>
        </a:lnSpc>
        <a:spcBef>
          <a:spcPts val="718"/>
        </a:spcBef>
        <a:buSzPct val="100000"/>
        <a:buFont typeface="Century Gothic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476" indent="-205092" algn="l" defTabSz="820366" rtl="0" eaLnBrk="1" latinLnBrk="0" hangingPunct="1">
        <a:lnSpc>
          <a:spcPct val="95000"/>
        </a:lnSpc>
        <a:spcBef>
          <a:spcPts val="718"/>
        </a:spcBef>
        <a:buSzPct val="100000"/>
        <a:buFont typeface="Century Gothic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3603" indent="-205092" algn="l" defTabSz="820366" rtl="0" eaLnBrk="1" latinLnBrk="0" hangingPunct="1">
        <a:lnSpc>
          <a:spcPct val="95000"/>
        </a:lnSpc>
        <a:spcBef>
          <a:spcPts val="718"/>
        </a:spcBef>
        <a:buSzPct val="100000"/>
        <a:buFont typeface="Century Gothic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0731" indent="-205092" algn="l" defTabSz="820366" rtl="0" eaLnBrk="1" latinLnBrk="0" hangingPunct="1">
        <a:lnSpc>
          <a:spcPct val="95000"/>
        </a:lnSpc>
        <a:spcBef>
          <a:spcPts val="718"/>
        </a:spcBef>
        <a:buSzPct val="90000"/>
        <a:buFont typeface="Century Gothic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859" indent="-205092" algn="l" defTabSz="820366" rtl="0" eaLnBrk="1" latinLnBrk="0" hangingPunct="1">
        <a:lnSpc>
          <a:spcPct val="95000"/>
        </a:lnSpc>
        <a:spcBef>
          <a:spcPts val="718"/>
        </a:spcBef>
        <a:buSzPct val="90000"/>
        <a:buFont typeface="Century Gothic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14987" indent="-205092" algn="l" defTabSz="820366" rtl="0" eaLnBrk="1" latinLnBrk="0" hangingPunct="1">
        <a:lnSpc>
          <a:spcPct val="95000"/>
        </a:lnSpc>
        <a:spcBef>
          <a:spcPts val="718"/>
        </a:spcBef>
        <a:buSzPct val="90000"/>
        <a:buFont typeface="Century Gothic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43133" indent="-205092" algn="l" defTabSz="820366" rtl="0" eaLnBrk="1" latinLnBrk="0" hangingPunct="1">
        <a:lnSpc>
          <a:spcPct val="95000"/>
        </a:lnSpc>
        <a:spcBef>
          <a:spcPts val="718"/>
        </a:spcBef>
        <a:buSzPct val="90000"/>
        <a:buFont typeface="Century Gothic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820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0183" algn="l" defTabSz="820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0366" algn="l" defTabSz="820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0548" algn="l" defTabSz="820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0731" algn="l" defTabSz="820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0914" algn="l" defTabSz="820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1097" algn="l" defTabSz="820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1279" algn="l" defTabSz="820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1462" algn="l" defTabSz="820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Relationship Id="rId3" Type="http://schemas.openxmlformats.org/officeDocument/2006/relationships/image" Target="../media/image5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3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Relationship Id="rId3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Relationship Id="rId3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811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600" dirty="0" smtClean="0">
                <a:solidFill>
                  <a:srgbClr val="FF0000"/>
                </a:solidFill>
              </a:rPr>
              <a:t>ENEMIGO</a:t>
            </a:r>
          </a:p>
          <a:p>
            <a:pPr algn="ctr"/>
            <a:r>
              <a:rPr lang="es-ES_tradnl" sz="6600" dirty="0" smtClean="0">
                <a:solidFill>
                  <a:srgbClr val="FFFFFF"/>
                </a:solidFill>
              </a:rPr>
              <a:t># 2</a:t>
            </a:r>
          </a:p>
        </p:txBody>
      </p:sp>
    </p:spTree>
    <p:extLst>
      <p:ext uri="{BB962C8B-B14F-4D97-AF65-F5344CB8AC3E}">
        <p14:creationId xmlns:p14="http://schemas.microsoft.com/office/powerpoint/2010/main" val="354292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spiration-anxiety-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9566"/>
            <a:ext cx="5029200" cy="57826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4229100"/>
            <a:ext cx="31051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rgbClr val="FF0000"/>
                </a:solidFill>
                <a:latin typeface="Arial Black"/>
                <a:cs typeface="Arial Black"/>
              </a:rPr>
              <a:t>i</a:t>
            </a:r>
            <a:r>
              <a:rPr lang="en-US" sz="4400" dirty="0" err="1" smtClean="0">
                <a:solidFill>
                  <a:srgbClr val="FF0000"/>
                </a:solidFill>
                <a:latin typeface="Arial Black"/>
                <a:cs typeface="Arial Black"/>
              </a:rPr>
              <a:t>nglés</a:t>
            </a:r>
            <a:r>
              <a:rPr lang="en-US" sz="4400" dirty="0" smtClean="0">
                <a:solidFill>
                  <a:srgbClr val="FF0000"/>
                </a:solidFill>
                <a:latin typeface="Arial Black"/>
                <a:cs typeface="Arial Black"/>
              </a:rPr>
              <a:t> vs.</a:t>
            </a:r>
          </a:p>
          <a:p>
            <a:r>
              <a:rPr lang="en-US" sz="4400" dirty="0" smtClean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  <a:latin typeface="Arial Black"/>
                <a:cs typeface="Arial Black"/>
              </a:rPr>
              <a:t>español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29200" y="419100"/>
            <a:ext cx="41148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500" dirty="0" smtClean="0">
                <a:solidFill>
                  <a:srgbClr val="FF0000"/>
                </a:solidFill>
                <a:latin typeface="Arial Black"/>
                <a:cs typeface="Arial Black"/>
              </a:rPr>
              <a:t>COMPARA</a:t>
            </a:r>
            <a:endParaRPr lang="en-US" sz="5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Striped Right Arrow 15"/>
          <p:cNvSpPr/>
          <p:nvPr/>
        </p:nvSpPr>
        <p:spPr bwMode="auto">
          <a:xfrm>
            <a:off x="5105400" y="2247900"/>
            <a:ext cx="1600200" cy="990600"/>
          </a:xfrm>
          <a:prstGeom prst="strip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rPr>
              <a:t>inglés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7" name="Striped Right Arrow 16"/>
          <p:cNvSpPr/>
          <p:nvPr/>
        </p:nvSpPr>
        <p:spPr bwMode="auto">
          <a:xfrm>
            <a:off x="5105400" y="3771900"/>
            <a:ext cx="1600200" cy="914400"/>
          </a:xfrm>
          <a:prstGeom prst="strip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rPr>
              <a:t>español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8000" y="2223581"/>
            <a:ext cx="2150818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500" dirty="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lang="en-US" sz="5500" dirty="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able</a:t>
            </a:r>
            <a:endParaRPr lang="en-US" sz="5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34200" y="3671381"/>
            <a:ext cx="2150818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500" dirty="0" err="1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lang="en-US" sz="5500" dirty="0" err="1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abla</a:t>
            </a:r>
            <a:endParaRPr lang="en-US" sz="55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07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spiration-anxiety-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9566"/>
            <a:ext cx="5029200" cy="57826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4983659"/>
            <a:ext cx="2599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Arial Black"/>
                <a:cs typeface="Arial Black"/>
              </a:rPr>
              <a:t>español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29200" y="419100"/>
            <a:ext cx="41148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500" dirty="0" smtClean="0">
                <a:solidFill>
                  <a:srgbClr val="FF0000"/>
                </a:solidFill>
                <a:latin typeface="Arial Black"/>
                <a:cs typeface="Arial Black"/>
              </a:rPr>
              <a:t>COMPARA</a:t>
            </a:r>
            <a:endParaRPr lang="en-US" sz="5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Striped Right Arrow 15"/>
          <p:cNvSpPr/>
          <p:nvPr/>
        </p:nvSpPr>
        <p:spPr bwMode="auto">
          <a:xfrm>
            <a:off x="5105400" y="2247900"/>
            <a:ext cx="1600200" cy="990600"/>
          </a:xfrm>
          <a:prstGeom prst="strip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rPr>
              <a:t>inglés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7" name="Striped Right Arrow 16"/>
          <p:cNvSpPr/>
          <p:nvPr/>
        </p:nvSpPr>
        <p:spPr bwMode="auto">
          <a:xfrm>
            <a:off x="5105400" y="3771900"/>
            <a:ext cx="1600200" cy="914400"/>
          </a:xfrm>
          <a:prstGeom prst="strip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rPr>
              <a:t>español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8000" y="2223581"/>
            <a:ext cx="1438609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500" dirty="0" smtClean="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lang="en-US" sz="5500" dirty="0" smtClean="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oo</a:t>
            </a:r>
            <a:endParaRPr lang="en-US" sz="5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34200" y="3671381"/>
            <a:ext cx="968165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500" dirty="0" err="1" smtClean="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lang="en-US" sz="5500" dirty="0" err="1" smtClean="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ú</a:t>
            </a:r>
            <a:endParaRPr lang="en-US" sz="5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&quot;No&quot; Symbol 9"/>
          <p:cNvSpPr/>
          <p:nvPr/>
        </p:nvSpPr>
        <p:spPr bwMode="auto">
          <a:xfrm>
            <a:off x="304800" y="1524000"/>
            <a:ext cx="2590800" cy="2324100"/>
          </a:xfrm>
          <a:prstGeom prst="noSmoking">
            <a:avLst>
              <a:gd name="adj" fmla="val 10693"/>
            </a:avLst>
          </a:prstGeom>
          <a:solidFill>
            <a:srgbClr val="FF0000"/>
          </a:solidFill>
          <a:ln w="57150" cap="flat" cmpd="sng" algn="ctr">
            <a:solidFill>
              <a:srgbClr val="FFF94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69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spiration-anxiety-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9566"/>
            <a:ext cx="5029200" cy="57826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4983659"/>
            <a:ext cx="2599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Arial Black"/>
                <a:cs typeface="Arial Black"/>
              </a:rPr>
              <a:t>español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0" name="&quot;No&quot; Symbol 9"/>
          <p:cNvSpPr/>
          <p:nvPr/>
        </p:nvSpPr>
        <p:spPr bwMode="auto">
          <a:xfrm>
            <a:off x="304800" y="1524000"/>
            <a:ext cx="2590800" cy="2324100"/>
          </a:xfrm>
          <a:prstGeom prst="noSmoking">
            <a:avLst>
              <a:gd name="adj" fmla="val 10693"/>
            </a:avLst>
          </a:prstGeom>
          <a:solidFill>
            <a:srgbClr val="FF0000"/>
          </a:solidFill>
          <a:ln w="57150" cap="flat" cmpd="sng" algn="ctr">
            <a:solidFill>
              <a:srgbClr val="FFF94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1200" y="2057042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  <a:latin typeface="Arial Black"/>
                <a:cs typeface="Arial Black"/>
              </a:rPr>
              <a:t>k</a:t>
            </a:r>
            <a:r>
              <a:rPr lang="en-US" sz="7200" dirty="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ilo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91200" y="2876371"/>
            <a:ext cx="32120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qu</a:t>
            </a:r>
            <a:r>
              <a:rPr lang="en-US" sz="72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eso</a:t>
            </a:r>
            <a:endParaRPr 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91200" y="3790771"/>
            <a:ext cx="25962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  <a:latin typeface="Arial Black"/>
                <a:cs typeface="Arial Black"/>
              </a:rPr>
              <a:t>c</a:t>
            </a:r>
            <a:r>
              <a:rPr lang="en-US" sz="7200" dirty="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asa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48400" y="190500"/>
            <a:ext cx="1697901" cy="15696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9600" dirty="0">
                <a:latin typeface="Arial Black"/>
                <a:cs typeface="Arial Black"/>
              </a:rPr>
              <a:t>/</a:t>
            </a:r>
            <a:r>
              <a:rPr lang="en-US" sz="9600" dirty="0">
                <a:solidFill>
                  <a:srgbClr val="FF0000"/>
                </a:solidFill>
                <a:latin typeface="Arial Black"/>
                <a:cs typeface="Arial Black"/>
              </a:rPr>
              <a:t>k</a:t>
            </a:r>
            <a:r>
              <a:rPr lang="en-US" sz="9600" dirty="0">
                <a:solidFill>
                  <a:srgbClr val="000000"/>
                </a:solidFill>
                <a:latin typeface="Arial Black"/>
                <a:cs typeface="Arial Black"/>
              </a:rPr>
              <a:t>/</a:t>
            </a:r>
            <a:endParaRPr lang="en-US" sz="9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40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spiration-anxiety-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9566"/>
            <a:ext cx="5029200" cy="57826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4983659"/>
            <a:ext cx="2599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Arial Black"/>
                <a:cs typeface="Arial Black"/>
              </a:rPr>
              <a:t>español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0" name="&quot;No&quot; Symbol 9"/>
          <p:cNvSpPr/>
          <p:nvPr/>
        </p:nvSpPr>
        <p:spPr bwMode="auto">
          <a:xfrm>
            <a:off x="304800" y="1524000"/>
            <a:ext cx="2590800" cy="2324100"/>
          </a:xfrm>
          <a:prstGeom prst="noSmoking">
            <a:avLst>
              <a:gd name="adj" fmla="val 10693"/>
            </a:avLst>
          </a:prstGeom>
          <a:solidFill>
            <a:srgbClr val="FF0000"/>
          </a:solidFill>
          <a:ln w="57150" cap="flat" cmpd="sng" algn="ctr">
            <a:solidFill>
              <a:srgbClr val="FFF94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91200" y="2876371"/>
            <a:ext cx="26480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  <a:latin typeface="Arial Black"/>
                <a:cs typeface="Arial Black"/>
              </a:rPr>
              <a:t>c</a:t>
            </a:r>
            <a:r>
              <a:rPr lang="en-US" sz="7200" dirty="0" smtClean="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</a:t>
            </a:r>
            <a:r>
              <a:rPr lang="en-US" sz="7200" dirty="0" smtClean="0">
                <a:solidFill>
                  <a:srgbClr val="FF0000"/>
                </a:solidFill>
                <a:latin typeface="Arial Black"/>
                <a:cs typeface="Arial Black"/>
              </a:rPr>
              <a:t>c</a:t>
            </a:r>
            <a:r>
              <a:rPr lang="en-US" sz="7200" dirty="0" smtClean="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48400" y="190500"/>
            <a:ext cx="1697901" cy="15696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9600" dirty="0">
                <a:latin typeface="Arial Black"/>
                <a:cs typeface="Arial Black"/>
              </a:rPr>
              <a:t>/</a:t>
            </a:r>
            <a:r>
              <a:rPr lang="en-US" sz="9600" dirty="0">
                <a:solidFill>
                  <a:srgbClr val="FF0000"/>
                </a:solidFill>
                <a:latin typeface="Arial Black"/>
                <a:cs typeface="Arial Black"/>
              </a:rPr>
              <a:t>k</a:t>
            </a:r>
            <a:r>
              <a:rPr lang="en-US" sz="9600" dirty="0">
                <a:solidFill>
                  <a:srgbClr val="000000"/>
                </a:solidFill>
                <a:latin typeface="Arial Black"/>
                <a:cs typeface="Arial Black"/>
              </a:rPr>
              <a:t>/</a:t>
            </a:r>
            <a:endParaRPr lang="en-US" sz="9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08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629442"/>
            <a:ext cx="9144000" cy="212365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chemeClr val="accent3">
                    <a:lumMod val="50000"/>
                  </a:schemeClr>
                </a:solidFill>
                <a:latin typeface="Arial Black"/>
                <a:cs typeface="Arial Black"/>
              </a:rPr>
              <a:t>El </a:t>
            </a:r>
            <a:r>
              <a:rPr lang="en-US" sz="6600" dirty="0" err="1">
                <a:solidFill>
                  <a:srgbClr val="FF0000"/>
                </a:solidFill>
                <a:latin typeface="Arial Black"/>
                <a:cs typeface="Arial Black"/>
              </a:rPr>
              <a:t>p</a:t>
            </a:r>
            <a:r>
              <a:rPr lang="en-US" sz="6600" dirty="0" err="1">
                <a:solidFill>
                  <a:schemeClr val="accent3">
                    <a:lumMod val="50000"/>
                  </a:schemeClr>
                </a:solidFill>
                <a:latin typeface="Arial Black"/>
                <a:cs typeface="Arial Black"/>
              </a:rPr>
              <a:t>erro</a:t>
            </a:r>
            <a:endParaRPr lang="en-US" sz="6600" dirty="0">
              <a:solidFill>
                <a:schemeClr val="accent3">
                  <a:lumMod val="50000"/>
                </a:schemeClr>
              </a:solidFill>
              <a:latin typeface="Arial Black"/>
              <a:cs typeface="Arial Black"/>
            </a:endParaRPr>
          </a:p>
          <a:p>
            <a:r>
              <a:rPr lang="en-US" sz="6600" dirty="0" err="1">
                <a:solidFill>
                  <a:srgbClr val="FF0000"/>
                </a:solidFill>
                <a:latin typeface="Arial Black"/>
                <a:cs typeface="Arial Black"/>
              </a:rPr>
              <a:t>c</a:t>
            </a:r>
            <a:r>
              <a:rPr lang="en-US" sz="6600" dirty="0" err="1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aga</a:t>
            </a:r>
            <a:r>
              <a:rPr lang="en-US" sz="6600" dirty="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 </a:t>
            </a:r>
            <a:r>
              <a:rPr lang="en-US" sz="6600" dirty="0">
                <a:solidFill>
                  <a:srgbClr val="FF0000"/>
                </a:solidFill>
                <a:latin typeface="Arial Black"/>
                <a:cs typeface="Arial Black"/>
              </a:rPr>
              <a:t>c</a:t>
            </a:r>
            <a:r>
              <a:rPr lang="en-US" sz="6600" dirty="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</a:t>
            </a:r>
            <a:r>
              <a:rPr lang="en-US" sz="6600" dirty="0">
                <a:solidFill>
                  <a:srgbClr val="FF0000"/>
                </a:solidFill>
                <a:latin typeface="Arial Black"/>
                <a:cs typeface="Arial Black"/>
              </a:rPr>
              <a:t>c</a:t>
            </a:r>
            <a:r>
              <a:rPr lang="en-US" sz="6600" dirty="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 </a:t>
            </a:r>
            <a:endParaRPr lang="en-US" sz="6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86400" y="3924300"/>
            <a:ext cx="3326552" cy="15696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9600" dirty="0">
                <a:latin typeface="Arial Black"/>
                <a:cs typeface="Arial Black"/>
              </a:rPr>
              <a:t>/</a:t>
            </a:r>
            <a:r>
              <a:rPr lang="en-US" sz="9600" dirty="0" err="1">
                <a:solidFill>
                  <a:srgbClr val="FF0000"/>
                </a:solidFill>
                <a:latin typeface="Arial Black"/>
                <a:cs typeface="Arial Black"/>
              </a:rPr>
              <a:t>p+k</a:t>
            </a:r>
            <a:r>
              <a:rPr lang="en-US" sz="9600" dirty="0">
                <a:solidFill>
                  <a:srgbClr val="000000"/>
                </a:solidFill>
                <a:latin typeface="Arial Black"/>
                <a:cs typeface="Arial Black"/>
              </a:rPr>
              <a:t>/</a:t>
            </a:r>
            <a:endParaRPr lang="en-US" sz="9600" dirty="0">
              <a:solidFill>
                <a:srgbClr val="000000"/>
              </a:solidFill>
            </a:endParaRPr>
          </a:p>
        </p:txBody>
      </p:sp>
      <p:pic>
        <p:nvPicPr>
          <p:cNvPr id="4" name="Picture 3" descr="dog-pooping-848x473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0" y="974210"/>
            <a:ext cx="4572000" cy="25501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-38100"/>
            <a:ext cx="914400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rial Black"/>
                <a:cs typeface="Arial Black"/>
              </a:rPr>
              <a:t>¡No </a:t>
            </a:r>
            <a:r>
              <a:rPr lang="en-US" sz="5400" dirty="0" smtClean="0">
                <a:solidFill>
                  <a:schemeClr val="bg1"/>
                </a:solidFill>
                <a:latin typeface="Arial Black"/>
                <a:cs typeface="Arial Black"/>
              </a:rPr>
              <a:t>aspires!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6" name="&quot;No&quot; Symbol 5"/>
          <p:cNvSpPr/>
          <p:nvPr/>
        </p:nvSpPr>
        <p:spPr bwMode="auto">
          <a:xfrm>
            <a:off x="5029200" y="2193410"/>
            <a:ext cx="1219200" cy="990600"/>
          </a:xfrm>
          <a:prstGeom prst="noSmoking">
            <a:avLst/>
          </a:prstGeom>
          <a:solidFill>
            <a:srgbClr val="FF0000"/>
          </a:solidFill>
          <a:ln w="57150" cap="flat" cmpd="sng" algn="ctr">
            <a:solidFill>
              <a:srgbClr val="FFF94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84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400"/>
                            </p:stCondLst>
                            <p:childTnLst>
                              <p:par>
                                <p:cTn id="12" presetID="26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40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7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 smtClean="0">
                <a:solidFill>
                  <a:srgbClr val="FFFFFF"/>
                </a:solidFill>
              </a:rPr>
              <a:t>Una</a:t>
            </a:r>
            <a:r>
              <a:rPr lang="en-US" sz="6600" dirty="0" smtClean="0">
                <a:solidFill>
                  <a:srgbClr val="FFFFFF"/>
                </a:solidFill>
              </a:rPr>
              <a:t> nota </a:t>
            </a:r>
            <a:r>
              <a:rPr lang="en-US" sz="6600" dirty="0" err="1" smtClean="0">
                <a:solidFill>
                  <a:srgbClr val="FFFFFF"/>
                </a:solidFill>
              </a:rPr>
              <a:t>acerca</a:t>
            </a:r>
            <a:r>
              <a:rPr lang="en-US" sz="6600" dirty="0" smtClean="0">
                <a:solidFill>
                  <a:srgbClr val="FFFFFF"/>
                </a:solidFill>
              </a:rPr>
              <a:t> de la </a:t>
            </a:r>
            <a:endParaRPr lang="en-US" sz="6600" dirty="0" smtClean="0">
              <a:solidFill>
                <a:srgbClr val="FFFFFF"/>
              </a:solidFill>
            </a:endParaRPr>
          </a:p>
          <a:p>
            <a:pPr algn="ctr"/>
            <a:r>
              <a:rPr lang="en-US" sz="6600" dirty="0" smtClean="0">
                <a:solidFill>
                  <a:srgbClr val="FFFFFF"/>
                </a:solidFill>
              </a:rPr>
              <a:t>“t”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09600" y="2705100"/>
            <a:ext cx="3505200" cy="236220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/>
              <a:t>En </a:t>
            </a:r>
            <a:r>
              <a:rPr lang="en-US" sz="5000" dirty="0" err="1" smtClean="0"/>
              <a:t>inglés</a:t>
            </a:r>
            <a:r>
              <a:rPr lang="en-US" sz="5000" dirty="0" smtClean="0"/>
              <a:t> </a:t>
            </a:r>
            <a:r>
              <a:rPr lang="en-US" sz="5000" dirty="0" err="1" smtClean="0"/>
              <a:t>es</a:t>
            </a:r>
            <a:r>
              <a:rPr lang="en-US" sz="5000" dirty="0" smtClean="0"/>
              <a:t> alveolar.</a:t>
            </a:r>
            <a:endParaRPr lang="en-US" sz="5000" dirty="0"/>
          </a:p>
        </p:txBody>
      </p:sp>
      <p:pic>
        <p:nvPicPr>
          <p:cNvPr id="4" name="Picture 3" descr="2438681104_8aa5c84ae8_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628900"/>
            <a:ext cx="3654802" cy="2430586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 bwMode="auto">
          <a:xfrm>
            <a:off x="6705600" y="3162300"/>
            <a:ext cx="478688" cy="421718"/>
          </a:xfrm>
          <a:prstGeom prst="fram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3600" y="51390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Arial Black"/>
                <a:cs typeface="Arial Black"/>
              </a:rPr>
              <a:t>Un </a:t>
            </a:r>
            <a:r>
              <a:rPr lang="en-US" sz="2400" dirty="0" err="1" smtClean="0">
                <a:solidFill>
                  <a:srgbClr val="FFFFFF"/>
                </a:solidFill>
                <a:latin typeface="Arial Black"/>
                <a:cs typeface="Arial Black"/>
              </a:rPr>
              <a:t>gato</a:t>
            </a:r>
            <a:endParaRPr lang="en-US" sz="2400" dirty="0">
              <a:solidFill>
                <a:srgbClr val="FFFFFF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59007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7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 smtClean="0"/>
              <a:t>Una</a:t>
            </a:r>
            <a:r>
              <a:rPr lang="en-US" sz="6600" dirty="0" smtClean="0"/>
              <a:t> nota </a:t>
            </a:r>
            <a:r>
              <a:rPr lang="en-US" sz="6600" dirty="0" err="1" smtClean="0"/>
              <a:t>acerca</a:t>
            </a:r>
            <a:r>
              <a:rPr lang="en-US" sz="6600" dirty="0" smtClean="0"/>
              <a:t> de la </a:t>
            </a:r>
            <a:endParaRPr lang="en-US" sz="6600" dirty="0" smtClean="0"/>
          </a:p>
          <a:p>
            <a:pPr algn="ctr"/>
            <a:r>
              <a:rPr lang="en-US" sz="6600" dirty="0" smtClean="0"/>
              <a:t>“t”</a:t>
            </a:r>
            <a:endParaRPr lang="en-US" sz="6600" dirty="0"/>
          </a:p>
        </p:txBody>
      </p:sp>
      <p:sp>
        <p:nvSpPr>
          <p:cNvPr id="3" name="Rounded Rectangle 2"/>
          <p:cNvSpPr/>
          <p:nvPr/>
        </p:nvSpPr>
        <p:spPr>
          <a:xfrm>
            <a:off x="609600" y="2705100"/>
            <a:ext cx="3505200" cy="23622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/>
              <a:t>En </a:t>
            </a:r>
            <a:r>
              <a:rPr lang="en-US" sz="5000" dirty="0" err="1"/>
              <a:t>e</a:t>
            </a:r>
            <a:r>
              <a:rPr lang="en-US" sz="5000" dirty="0" err="1" smtClean="0"/>
              <a:t>spañol</a:t>
            </a:r>
            <a:r>
              <a:rPr lang="en-US" sz="5000" dirty="0" smtClean="0"/>
              <a:t> </a:t>
            </a:r>
            <a:r>
              <a:rPr lang="en-US" sz="5000" dirty="0" err="1" smtClean="0"/>
              <a:t>es</a:t>
            </a:r>
            <a:r>
              <a:rPr lang="en-US" sz="5000" dirty="0" smtClean="0"/>
              <a:t> </a:t>
            </a:r>
            <a:r>
              <a:rPr lang="en-US" sz="5000" b="1" u="sng" dirty="0" smtClean="0">
                <a:solidFill>
                  <a:srgbClr val="FF0000"/>
                </a:solidFill>
              </a:rPr>
              <a:t>dental</a:t>
            </a:r>
            <a:r>
              <a:rPr lang="en-US" sz="5000" dirty="0" smtClean="0"/>
              <a:t>.</a:t>
            </a:r>
            <a:endParaRPr lang="en-US" sz="5000" dirty="0"/>
          </a:p>
        </p:txBody>
      </p:sp>
      <p:pic>
        <p:nvPicPr>
          <p:cNvPr id="7" name="Picture 6" descr="feat_Teeth2_ma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476500"/>
            <a:ext cx="3786538" cy="2895124"/>
          </a:xfrm>
          <a:prstGeom prst="rect">
            <a:avLst/>
          </a:prstGeom>
        </p:spPr>
      </p:pic>
      <p:sp>
        <p:nvSpPr>
          <p:cNvPr id="8" name="Frame 7"/>
          <p:cNvSpPr/>
          <p:nvPr/>
        </p:nvSpPr>
        <p:spPr bwMode="auto">
          <a:xfrm>
            <a:off x="6019800" y="2781300"/>
            <a:ext cx="1219200" cy="609600"/>
          </a:xfrm>
          <a:prstGeom prst="fram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24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7-21 at 6.42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0"/>
            <a:ext cx="78359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4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7-21 at 6.41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8126604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0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2185214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dirty="0" err="1" smtClean="0">
                <a:solidFill>
                  <a:srgbClr val="FF0000"/>
                </a:solidFill>
                <a:latin typeface="Arial Black"/>
                <a:cs typeface="+mn-cs"/>
              </a:rPr>
              <a:t>Articula</a:t>
            </a:r>
            <a:r>
              <a:rPr lang="en-US" sz="8800" dirty="0" smtClean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  <a:endParaRPr lang="en-US" sz="8800" dirty="0">
              <a:solidFill>
                <a:srgbClr val="FF0000"/>
              </a:solidFill>
              <a:latin typeface="Arial Black"/>
              <a:cs typeface="+mn-cs"/>
            </a:endParaRPr>
          </a:p>
          <a:p>
            <a:pPr algn="ctr">
              <a:defRPr/>
            </a:pP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en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voz</a:t>
            </a: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alta</a:t>
            </a:r>
            <a:endParaRPr lang="en-US" sz="8800" dirty="0">
              <a:solidFill>
                <a:srgbClr val="FF0000"/>
              </a:solidFill>
              <a:latin typeface="Arial Black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27350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ta</a:t>
            </a:r>
            <a:r>
              <a:rPr lang="en-US" sz="6600" dirty="0"/>
              <a:t>c</a:t>
            </a:r>
            <a:r>
              <a:rPr lang="en-US" sz="6600" dirty="0" smtClean="0"/>
              <a:t>o</a:t>
            </a:r>
            <a:endParaRPr lang="en-US" sz="6600" dirty="0"/>
          </a:p>
        </p:txBody>
      </p:sp>
      <p:pic>
        <p:nvPicPr>
          <p:cNvPr id="4" name="Picture 3" descr="Screen Shot 2014-07-21 at 6.42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09900"/>
            <a:ext cx="2611967" cy="1866900"/>
          </a:xfrm>
          <a:prstGeom prst="rect">
            <a:avLst/>
          </a:prstGeom>
        </p:spPr>
      </p:pic>
      <p:pic>
        <p:nvPicPr>
          <p:cNvPr id="6" name="Picture 5" descr="Screen Shot 2014-07-21 at 6.41.3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446" y="2933700"/>
            <a:ext cx="2871400" cy="2019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6800" y="4991100"/>
            <a:ext cx="11536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/>
              <a:t>Inglés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6769608" y="4991100"/>
            <a:ext cx="14599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/>
              <a:t>Español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0258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spiration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"/>
            <a:ext cx="9144000" cy="50725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4340304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 smtClean="0">
                <a:solidFill>
                  <a:srgbClr val="FF0000"/>
                </a:solidFill>
                <a:latin typeface="Arial Black"/>
                <a:cs typeface="Arial Black"/>
              </a:rPr>
              <a:t>La </a:t>
            </a:r>
            <a:r>
              <a:rPr lang="en-US" sz="6600" dirty="0" err="1" smtClean="0">
                <a:solidFill>
                  <a:srgbClr val="FF0000"/>
                </a:solidFill>
                <a:latin typeface="Arial Black"/>
                <a:cs typeface="Arial Black"/>
              </a:rPr>
              <a:t>aspiración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886200" y="1181100"/>
            <a:ext cx="1447800" cy="1200329"/>
          </a:xfrm>
          <a:prstGeom prst="rect">
            <a:avLst/>
          </a:prstGeom>
          <a:solidFill>
            <a:srgbClr val="0FFCFF"/>
          </a:solidFill>
          <a:ln w="57150">
            <a:solidFill>
              <a:srgbClr val="2C00F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7200" dirty="0" err="1">
                <a:solidFill>
                  <a:srgbClr val="EF1F1D"/>
                </a:solidFill>
                <a:latin typeface="SILDoulos IPA93" charset="0"/>
              </a:rPr>
              <a:t>p</a:t>
            </a:r>
            <a:r>
              <a:rPr lang="en-US" sz="6600" baseline="30000" dirty="0" err="1">
                <a:solidFill>
                  <a:srgbClr val="EF1F1D"/>
                </a:solidFill>
                <a:latin typeface="SILDoulos IPA93" charset="0"/>
              </a:rPr>
              <a:t>h</a:t>
            </a:r>
            <a:endParaRPr lang="en-US" baseline="30000" dirty="0">
              <a:solidFill>
                <a:srgbClr val="EF1F1D"/>
              </a:solidFill>
              <a:latin typeface="SILDoulos IPA93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67000" y="2781300"/>
            <a:ext cx="3657600" cy="1107996"/>
          </a:xfrm>
          <a:prstGeom prst="rect">
            <a:avLst/>
          </a:prstGeom>
          <a:solidFill>
            <a:srgbClr val="FFF94A"/>
          </a:solidFill>
          <a:ln w="57150">
            <a:solidFill>
              <a:srgbClr val="2C00FB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en-US" sz="6600">
                <a:solidFill>
                  <a:srgbClr val="EF1F1D"/>
                </a:solidFill>
                <a:latin typeface="SILDoulos IPA93" charset="0"/>
              </a:rPr>
              <a:t>p</a:t>
            </a:r>
            <a:r>
              <a:rPr lang="en-US" sz="6600" baseline="30000">
                <a:solidFill>
                  <a:srgbClr val="EF1F1D"/>
                </a:solidFill>
                <a:latin typeface="SILDoulos IPA93" charset="0"/>
              </a:rPr>
              <a:t>h</a:t>
            </a:r>
            <a:r>
              <a:rPr lang="en-US" sz="6000">
                <a:solidFill>
                  <a:srgbClr val="0000FF"/>
                </a:solidFill>
                <a:latin typeface="SILDoulos IPA93" charset="0"/>
              </a:rPr>
              <a:t>a</a:t>
            </a:r>
            <a:r>
              <a:rPr lang="en-US" sz="6000">
                <a:solidFill>
                  <a:srgbClr val="EF1F1D"/>
                </a:solidFill>
                <a:latin typeface="SILDoulos IPA93" charset="0"/>
              </a:rPr>
              <a:t>p</a:t>
            </a:r>
            <a:r>
              <a:rPr lang="en-US" sz="5400" baseline="30000">
                <a:solidFill>
                  <a:srgbClr val="EF1F1D"/>
                </a:solidFill>
                <a:latin typeface="SILDoulos IPA93" charset="0"/>
              </a:rPr>
              <a:t>h</a:t>
            </a:r>
            <a:r>
              <a:rPr lang="en-US" sz="6000">
                <a:solidFill>
                  <a:srgbClr val="0000FF"/>
                </a:solidFill>
                <a:latin typeface="SILDoulos IPA93" charset="0"/>
              </a:rPr>
              <a:t>el</a:t>
            </a:r>
            <a:endParaRPr lang="en-US" baseline="30000">
              <a:solidFill>
                <a:srgbClr val="0000FF"/>
              </a:solidFill>
              <a:latin typeface="SILDoulos IPA9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86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95600" y="3848100"/>
            <a:ext cx="3326552" cy="15696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9600" dirty="0">
                <a:latin typeface="Arial Black"/>
                <a:cs typeface="Arial Black"/>
              </a:rPr>
              <a:t>/</a:t>
            </a:r>
            <a:r>
              <a:rPr lang="en-US" sz="9600" dirty="0" err="1">
                <a:solidFill>
                  <a:srgbClr val="FF0000"/>
                </a:solidFill>
                <a:latin typeface="Arial Black"/>
                <a:cs typeface="Arial Black"/>
              </a:rPr>
              <a:t>p+k</a:t>
            </a:r>
            <a:r>
              <a:rPr lang="en-US" sz="9600" dirty="0">
                <a:solidFill>
                  <a:srgbClr val="000000"/>
                </a:solidFill>
                <a:latin typeface="Arial Black"/>
                <a:cs typeface="Arial Black"/>
              </a:rPr>
              <a:t>/</a:t>
            </a:r>
            <a:endParaRPr lang="en-US" sz="96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-38100"/>
            <a:ext cx="914400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rial Black"/>
                <a:cs typeface="Arial Black"/>
              </a:rPr>
              <a:t>¡No </a:t>
            </a:r>
            <a:r>
              <a:rPr lang="en-US" sz="5400" dirty="0" smtClean="0">
                <a:solidFill>
                  <a:schemeClr val="bg1"/>
                </a:solidFill>
                <a:latin typeface="Arial Black"/>
                <a:cs typeface="Arial Black"/>
              </a:rPr>
              <a:t>aspires!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1824" y="876300"/>
            <a:ext cx="9165823" cy="263149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5500" dirty="0" err="1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lang="en-US" sz="5500" dirty="0" err="1">
                <a:solidFill>
                  <a:srgbClr val="0000FF"/>
                </a:solidFill>
                <a:latin typeface="Arial Black"/>
                <a:cs typeface="Arial Black"/>
              </a:rPr>
              <a:t>ú</a:t>
            </a:r>
            <a:r>
              <a:rPr lang="en-US" sz="5500" dirty="0">
                <a:solidFill>
                  <a:srgbClr val="0000FF"/>
                </a:solidFill>
                <a:latin typeface="Arial Black"/>
                <a:cs typeface="Arial Black"/>
              </a:rPr>
              <a:t> </a:t>
            </a:r>
            <a:r>
              <a:rPr lang="en-US" sz="5500" dirty="0" err="1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lang="en-US" sz="5500" dirty="0" err="1">
                <a:solidFill>
                  <a:srgbClr val="0000FF"/>
                </a:solidFill>
                <a:latin typeface="Arial Black"/>
                <a:cs typeface="Arial Black"/>
              </a:rPr>
              <a:t>ío</a:t>
            </a:r>
            <a:r>
              <a:rPr lang="en-US" sz="5500" dirty="0">
                <a:solidFill>
                  <a:srgbClr val="0000FF"/>
                </a:solidFill>
                <a:latin typeface="Arial Black"/>
                <a:cs typeface="Arial Black"/>
              </a:rPr>
              <a:t> </a:t>
            </a:r>
            <a:r>
              <a:rPr lang="en-US" sz="5500" dirty="0" err="1" smtClean="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lang="en-US" sz="5500" dirty="0" err="1" smtClean="0">
                <a:solidFill>
                  <a:srgbClr val="0000FF"/>
                </a:solidFill>
                <a:latin typeface="Arial Black"/>
                <a:cs typeface="Arial Black"/>
              </a:rPr>
              <a:t>eodoro</a:t>
            </a:r>
            <a:endParaRPr lang="en-US" sz="5500" dirty="0" smtClean="0">
              <a:solidFill>
                <a:srgbClr val="0000FF"/>
              </a:solidFill>
              <a:latin typeface="Arial Black"/>
              <a:cs typeface="Arial Black"/>
            </a:endParaRPr>
          </a:p>
          <a:p>
            <a:pPr algn="ctr"/>
            <a:r>
              <a:rPr lang="en-US" sz="5500" dirty="0" err="1" smtClean="0">
                <a:solidFill>
                  <a:srgbClr val="FF0000"/>
                </a:solidFill>
                <a:latin typeface="Arial Black"/>
                <a:cs typeface="Arial Black"/>
              </a:rPr>
              <a:t>c</a:t>
            </a:r>
            <a:r>
              <a:rPr lang="en-US" sz="5500" dirty="0" err="1" smtClean="0">
                <a:solidFill>
                  <a:srgbClr val="0000FF"/>
                </a:solidFill>
                <a:latin typeface="Arial Black"/>
                <a:cs typeface="Arial Black"/>
              </a:rPr>
              <a:t>amina</a:t>
            </a:r>
            <a:r>
              <a:rPr lang="en-US" sz="5500" dirty="0" smtClean="0">
                <a:solidFill>
                  <a:srgbClr val="0000FF"/>
                </a:solidFill>
                <a:latin typeface="Arial Black"/>
                <a:cs typeface="Arial Black"/>
              </a:rPr>
              <a:t> </a:t>
            </a:r>
            <a:r>
              <a:rPr lang="en-US" sz="5500" dirty="0" err="1" smtClean="0">
                <a:solidFill>
                  <a:srgbClr val="FF0000"/>
                </a:solidFill>
                <a:latin typeface="Arial Black"/>
                <a:cs typeface="Arial Black"/>
              </a:rPr>
              <a:t>c</a:t>
            </a:r>
            <a:r>
              <a:rPr lang="en-US" sz="5500" dirty="0" err="1" smtClean="0">
                <a:solidFill>
                  <a:srgbClr val="0000FF"/>
                </a:solidFill>
                <a:latin typeface="Arial Black"/>
                <a:cs typeface="Arial Black"/>
              </a:rPr>
              <a:t>omo</a:t>
            </a:r>
            <a:endParaRPr lang="en-US" sz="5500" dirty="0" smtClean="0">
              <a:solidFill>
                <a:srgbClr val="0000FF"/>
              </a:solidFill>
              <a:latin typeface="Arial Black"/>
              <a:cs typeface="Arial Black"/>
            </a:endParaRPr>
          </a:p>
          <a:p>
            <a:pPr algn="ctr"/>
            <a:r>
              <a:rPr lang="en-US" sz="5500" dirty="0" smtClean="0">
                <a:solidFill>
                  <a:srgbClr val="FF0000"/>
                </a:solidFill>
                <a:latin typeface="Arial Black"/>
                <a:cs typeface="Arial Black"/>
              </a:rPr>
              <a:t>P</a:t>
            </a:r>
            <a:r>
              <a:rPr lang="en-US" sz="5500" dirty="0" smtClean="0">
                <a:solidFill>
                  <a:srgbClr val="0000FF"/>
                </a:solidFill>
                <a:latin typeface="Arial Black"/>
                <a:cs typeface="Arial Black"/>
              </a:rPr>
              <a:t>edro </a:t>
            </a:r>
            <a:r>
              <a:rPr lang="en-US" sz="5500" dirty="0">
                <a:solidFill>
                  <a:srgbClr val="FF0000"/>
                </a:solidFill>
                <a:latin typeface="Arial Black"/>
                <a:cs typeface="Arial Black"/>
              </a:rPr>
              <a:t>P</a:t>
            </a:r>
            <a:r>
              <a:rPr lang="en-US" sz="5500" dirty="0">
                <a:solidFill>
                  <a:srgbClr val="0000FF"/>
                </a:solidFill>
                <a:latin typeface="Arial Black"/>
                <a:cs typeface="Arial Black"/>
              </a:rPr>
              <a:t>érez</a:t>
            </a:r>
            <a:endParaRPr lang="en-US" sz="55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0"/>
                            </p:stCondLst>
                            <p:childTnLst>
                              <p:par>
                                <p:cTn id="2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38100"/>
            <a:ext cx="914400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rial Black"/>
                <a:cs typeface="Arial Black"/>
              </a:rPr>
              <a:t>¡No </a:t>
            </a:r>
            <a:r>
              <a:rPr lang="en-US" sz="5400" dirty="0" smtClean="0">
                <a:solidFill>
                  <a:schemeClr val="bg1"/>
                </a:solidFill>
                <a:latin typeface="Arial Black"/>
                <a:cs typeface="Arial Black"/>
              </a:rPr>
              <a:t>aspires!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14400" y="1136863"/>
            <a:ext cx="6629400" cy="431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749300" indent="-749300">
              <a:lnSpc>
                <a:spcPct val="110000"/>
              </a:lnSpc>
              <a:buAutoNum type="arabicPeriod"/>
            </a:pPr>
            <a:r>
              <a:rPr lang="es-ES" sz="5000" b="1" dirty="0">
                <a:solidFill>
                  <a:srgbClr val="000000"/>
                </a:solidFill>
                <a:latin typeface="Palatino" charset="0"/>
              </a:rPr>
              <a:t> </a:t>
            </a:r>
            <a:r>
              <a:rPr lang="es-ES" sz="5000" b="1" dirty="0">
                <a:solidFill>
                  <a:srgbClr val="FF0000"/>
                </a:solidFill>
                <a:latin typeface="Palatino" charset="0"/>
              </a:rPr>
              <a:t>P</a:t>
            </a:r>
            <a:r>
              <a:rPr lang="es-ES" sz="5000" b="1" dirty="0">
                <a:solidFill>
                  <a:srgbClr val="000000"/>
                </a:solidFill>
                <a:latin typeface="Palatino" charset="0"/>
              </a:rPr>
              <a:t>ito </a:t>
            </a:r>
          </a:p>
          <a:p>
            <a:pPr marL="749300" indent="-749300">
              <a:lnSpc>
                <a:spcPct val="110000"/>
              </a:lnSpc>
              <a:buAutoNum type="arabicPeriod"/>
            </a:pPr>
            <a:r>
              <a:rPr lang="es-ES" sz="5000" b="1" dirty="0">
                <a:solidFill>
                  <a:srgbClr val="000000"/>
                </a:solidFill>
                <a:latin typeface="Palatino" charset="0"/>
              </a:rPr>
              <a:t> </a:t>
            </a:r>
            <a:r>
              <a:rPr lang="es-ES" sz="5000" b="1" dirty="0">
                <a:solidFill>
                  <a:srgbClr val="FF0000"/>
                </a:solidFill>
                <a:latin typeface="Palatino" charset="0"/>
              </a:rPr>
              <a:t>P</a:t>
            </a:r>
            <a:r>
              <a:rPr lang="es-ES" sz="5000" b="1" dirty="0">
                <a:solidFill>
                  <a:srgbClr val="000000"/>
                </a:solidFill>
                <a:latin typeface="Palatino" charset="0"/>
              </a:rPr>
              <a:t>érez </a:t>
            </a:r>
          </a:p>
          <a:p>
            <a:pPr marL="749300" indent="-749300">
              <a:lnSpc>
                <a:spcPct val="110000"/>
              </a:lnSpc>
              <a:buAutoNum type="arabicPeriod"/>
            </a:pPr>
            <a:r>
              <a:rPr lang="es-ES" sz="5000" b="1" dirty="0">
                <a:solidFill>
                  <a:srgbClr val="000000"/>
                </a:solidFill>
                <a:latin typeface="Palatino" charset="0"/>
              </a:rPr>
              <a:t> </a:t>
            </a:r>
            <a:r>
              <a:rPr lang="es-ES" sz="5000" b="1" dirty="0">
                <a:solidFill>
                  <a:srgbClr val="FF0000"/>
                </a:solidFill>
                <a:latin typeface="Palatino" charset="0"/>
              </a:rPr>
              <a:t>p</a:t>
            </a:r>
            <a:r>
              <a:rPr lang="es-ES" sz="5000" b="1" dirty="0">
                <a:solidFill>
                  <a:srgbClr val="000000"/>
                </a:solidFill>
                <a:latin typeface="Palatino" charset="0"/>
              </a:rPr>
              <a:t>uso </a:t>
            </a:r>
          </a:p>
          <a:p>
            <a:pPr marL="749300" indent="-749300">
              <a:lnSpc>
                <a:spcPct val="110000"/>
              </a:lnSpc>
              <a:buAutoNum type="arabicPeriod"/>
            </a:pPr>
            <a:r>
              <a:rPr lang="es-ES" sz="5000" b="1" dirty="0">
                <a:solidFill>
                  <a:srgbClr val="000000"/>
                </a:solidFill>
                <a:latin typeface="Palatino" charset="0"/>
              </a:rPr>
              <a:t> el </a:t>
            </a:r>
            <a:r>
              <a:rPr lang="es-ES" sz="5000" b="1" dirty="0">
                <a:solidFill>
                  <a:srgbClr val="FF0000"/>
                </a:solidFill>
                <a:latin typeface="Palatino" charset="0"/>
              </a:rPr>
              <a:t>p</a:t>
            </a:r>
            <a:r>
              <a:rPr lang="es-ES" sz="5000" b="1" dirty="0">
                <a:solidFill>
                  <a:srgbClr val="000000"/>
                </a:solidFill>
                <a:latin typeface="Palatino" charset="0"/>
              </a:rPr>
              <a:t>a</a:t>
            </a:r>
            <a:r>
              <a:rPr lang="es-ES" sz="5000" b="1" dirty="0">
                <a:solidFill>
                  <a:srgbClr val="FF0000"/>
                </a:solidFill>
                <a:latin typeface="Palatino" charset="0"/>
              </a:rPr>
              <a:t>p</a:t>
            </a:r>
            <a:r>
              <a:rPr lang="es-ES" sz="5000" b="1" dirty="0">
                <a:solidFill>
                  <a:srgbClr val="000000"/>
                </a:solidFill>
                <a:latin typeface="Palatino" charset="0"/>
              </a:rPr>
              <a:t>el </a:t>
            </a:r>
          </a:p>
          <a:p>
            <a:pPr marL="749300" indent="-749300">
              <a:lnSpc>
                <a:spcPct val="110000"/>
              </a:lnSpc>
              <a:buAutoNum type="arabicPeriod"/>
            </a:pPr>
            <a:r>
              <a:rPr lang="es-ES" sz="5000" b="1" dirty="0">
                <a:solidFill>
                  <a:srgbClr val="000000"/>
                </a:solidFill>
                <a:latin typeface="Palatino" charset="0"/>
              </a:rPr>
              <a:t> en el </a:t>
            </a:r>
            <a:r>
              <a:rPr lang="es-ES" sz="5000" b="1" dirty="0">
                <a:solidFill>
                  <a:srgbClr val="FF0000"/>
                </a:solidFill>
                <a:latin typeface="Palatino" charset="0"/>
              </a:rPr>
              <a:t>p</a:t>
            </a:r>
            <a:r>
              <a:rPr lang="es-ES" sz="5000" b="1" dirty="0">
                <a:solidFill>
                  <a:srgbClr val="000000"/>
                </a:solidFill>
                <a:latin typeface="Palatino" charset="0"/>
              </a:rPr>
              <a:t>u</a:t>
            </a:r>
            <a:r>
              <a:rPr lang="es-ES" sz="5000" b="1" dirty="0">
                <a:solidFill>
                  <a:srgbClr val="FF0000"/>
                </a:solidFill>
                <a:latin typeface="Palatino" charset="0"/>
              </a:rPr>
              <a:t>p</a:t>
            </a:r>
            <a:r>
              <a:rPr lang="es-ES" sz="5000" b="1" dirty="0">
                <a:solidFill>
                  <a:srgbClr val="000000"/>
                </a:solidFill>
                <a:latin typeface="Palatino" charset="0"/>
              </a:rPr>
              <a:t>itre</a:t>
            </a:r>
            <a:endParaRPr lang="en-US" sz="5000" b="1" dirty="0">
              <a:solidFill>
                <a:srgbClr val="000000"/>
              </a:solidFill>
              <a:latin typeface="Palati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05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38100"/>
            <a:ext cx="914400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rial Black"/>
                <a:cs typeface="Arial Black"/>
              </a:rPr>
              <a:t>¡No </a:t>
            </a:r>
            <a:r>
              <a:rPr lang="en-US" sz="5400" dirty="0" smtClean="0">
                <a:solidFill>
                  <a:schemeClr val="bg1"/>
                </a:solidFill>
                <a:latin typeface="Arial Black"/>
                <a:cs typeface="Arial Black"/>
              </a:rPr>
              <a:t>aspires!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71600" y="1085235"/>
            <a:ext cx="6629400" cy="413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s-ES" sz="8000" b="1" dirty="0" smtClean="0">
                <a:solidFill>
                  <a:srgbClr val="FF0000"/>
                </a:solidFill>
                <a:latin typeface="Palatino" charset="0"/>
              </a:rPr>
              <a:t>P</a:t>
            </a:r>
            <a:r>
              <a:rPr lang="es-ES" sz="8000" b="1" dirty="0" smtClean="0">
                <a:solidFill>
                  <a:srgbClr val="000000"/>
                </a:solidFill>
                <a:latin typeface="Palatino" charset="0"/>
              </a:rPr>
              <a:t>ídele </a:t>
            </a:r>
            <a:r>
              <a:rPr lang="es-ES" sz="8000" b="1" dirty="0">
                <a:solidFill>
                  <a:srgbClr val="000000"/>
                </a:solidFill>
                <a:latin typeface="Palatino" charset="0"/>
              </a:rPr>
              <a:t>a </a:t>
            </a:r>
            <a:r>
              <a:rPr lang="es-ES" sz="8000" b="1" dirty="0">
                <a:solidFill>
                  <a:srgbClr val="FF0000"/>
                </a:solidFill>
                <a:latin typeface="Palatino" charset="0"/>
              </a:rPr>
              <a:t>P</a:t>
            </a:r>
            <a:r>
              <a:rPr lang="es-ES" sz="8000" b="1" dirty="0">
                <a:solidFill>
                  <a:srgbClr val="000000"/>
                </a:solidFill>
                <a:latin typeface="Palatino" charset="0"/>
              </a:rPr>
              <a:t>aco un </a:t>
            </a:r>
            <a:r>
              <a:rPr lang="es-ES" sz="8000" b="1" dirty="0">
                <a:solidFill>
                  <a:srgbClr val="FF0000"/>
                </a:solidFill>
                <a:latin typeface="Palatino" charset="0"/>
              </a:rPr>
              <a:t>p</a:t>
            </a:r>
            <a:r>
              <a:rPr lang="es-ES" sz="8000" b="1" dirty="0">
                <a:solidFill>
                  <a:srgbClr val="000000"/>
                </a:solidFill>
                <a:latin typeface="Palatino" charset="0"/>
              </a:rPr>
              <a:t>o</a:t>
            </a:r>
            <a:r>
              <a:rPr lang="es-ES" sz="8000" b="1" dirty="0">
                <a:solidFill>
                  <a:srgbClr val="FF0000"/>
                </a:solidFill>
                <a:latin typeface="Palatino" charset="0"/>
              </a:rPr>
              <a:t>c</a:t>
            </a:r>
            <a:r>
              <a:rPr lang="es-ES" sz="8000" b="1" dirty="0">
                <a:solidFill>
                  <a:srgbClr val="000000"/>
                </a:solidFill>
                <a:latin typeface="Palatino" charset="0"/>
              </a:rPr>
              <a:t>o de </a:t>
            </a:r>
            <a:r>
              <a:rPr lang="es-ES" sz="8000" b="1" dirty="0">
                <a:solidFill>
                  <a:srgbClr val="FF0000"/>
                </a:solidFill>
                <a:latin typeface="Palatino" charset="0"/>
              </a:rPr>
              <a:t>p</a:t>
            </a:r>
            <a:r>
              <a:rPr lang="es-ES" sz="8000" b="1" dirty="0">
                <a:solidFill>
                  <a:srgbClr val="000000"/>
                </a:solidFill>
                <a:latin typeface="Palatino" charset="0"/>
              </a:rPr>
              <a:t>an</a:t>
            </a:r>
            <a:r>
              <a:rPr lang="es-ES" sz="8000" b="1" dirty="0" smtClean="0">
                <a:solidFill>
                  <a:srgbClr val="000000"/>
                </a:solidFill>
                <a:latin typeface="Palatino" charset="0"/>
              </a:rPr>
              <a:t>.</a:t>
            </a:r>
            <a:endParaRPr lang="en-US" sz="8000" b="1" dirty="0">
              <a:solidFill>
                <a:srgbClr val="000000"/>
              </a:solidFill>
              <a:latin typeface="Palati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94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38100"/>
            <a:ext cx="914400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rial Black"/>
                <a:cs typeface="Arial Black"/>
              </a:rPr>
              <a:t>¡No </a:t>
            </a:r>
            <a:r>
              <a:rPr lang="en-US" sz="5400" dirty="0" smtClean="0">
                <a:solidFill>
                  <a:schemeClr val="bg1"/>
                </a:solidFill>
                <a:latin typeface="Arial Black"/>
                <a:cs typeface="Arial Black"/>
              </a:rPr>
              <a:t>aspires!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0" y="1562368"/>
            <a:ext cx="6629400" cy="312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s-ES" sz="6000" b="1" dirty="0" smtClean="0">
                <a:solidFill>
                  <a:srgbClr val="000000"/>
                </a:solidFill>
                <a:latin typeface="Palatino" charset="0"/>
              </a:rPr>
              <a:t>Mi </a:t>
            </a:r>
            <a:r>
              <a:rPr lang="es-ES" sz="6000" b="1" dirty="0">
                <a:solidFill>
                  <a:srgbClr val="FF0000"/>
                </a:solidFill>
                <a:latin typeface="Palatino" charset="0"/>
              </a:rPr>
              <a:t>t</a:t>
            </a:r>
            <a:r>
              <a:rPr lang="es-ES" sz="6000" b="1" dirty="0">
                <a:solidFill>
                  <a:srgbClr val="000000"/>
                </a:solidFill>
                <a:latin typeface="Palatino" charset="0"/>
              </a:rPr>
              <a:t>ío </a:t>
            </a:r>
            <a:r>
              <a:rPr lang="es-ES" sz="6000" b="1" dirty="0">
                <a:solidFill>
                  <a:srgbClr val="FF0000"/>
                </a:solidFill>
                <a:latin typeface="Palatino" charset="0"/>
              </a:rPr>
              <a:t>T</a:t>
            </a:r>
            <a:r>
              <a:rPr lang="es-ES" sz="6000" b="1" dirty="0">
                <a:solidFill>
                  <a:srgbClr val="000000"/>
                </a:solidFill>
                <a:latin typeface="Palatino" charset="0"/>
              </a:rPr>
              <a:t>eodoro </a:t>
            </a:r>
            <a:r>
              <a:rPr lang="es-ES" sz="6000" b="1" dirty="0">
                <a:solidFill>
                  <a:srgbClr val="FF0000"/>
                </a:solidFill>
                <a:latin typeface="Palatino" charset="0"/>
              </a:rPr>
              <a:t>t</a:t>
            </a:r>
            <a:r>
              <a:rPr lang="es-ES" sz="6000" b="1" dirty="0">
                <a:solidFill>
                  <a:srgbClr val="000000"/>
                </a:solidFill>
                <a:latin typeface="Palatino" charset="0"/>
              </a:rPr>
              <a:t>iene </a:t>
            </a:r>
            <a:r>
              <a:rPr lang="es-ES" sz="6000" b="1" dirty="0">
                <a:solidFill>
                  <a:srgbClr val="FF0000"/>
                </a:solidFill>
                <a:latin typeface="Palatino" charset="0"/>
              </a:rPr>
              <a:t>t</a:t>
            </a:r>
            <a:r>
              <a:rPr lang="es-ES" sz="6000" b="1" dirty="0">
                <a:solidFill>
                  <a:srgbClr val="000000"/>
                </a:solidFill>
                <a:latin typeface="Palatino" charset="0"/>
              </a:rPr>
              <a:t>an</a:t>
            </a:r>
            <a:r>
              <a:rPr lang="es-ES" sz="6000" b="1" dirty="0">
                <a:solidFill>
                  <a:srgbClr val="FF0000"/>
                </a:solidFill>
                <a:latin typeface="Palatino" charset="0"/>
              </a:rPr>
              <a:t>t</a:t>
            </a:r>
            <a:r>
              <a:rPr lang="es-ES" sz="6000" b="1" dirty="0">
                <a:solidFill>
                  <a:srgbClr val="000000"/>
                </a:solidFill>
                <a:latin typeface="Palatino" charset="0"/>
              </a:rPr>
              <a:t>os </a:t>
            </a:r>
            <a:r>
              <a:rPr lang="es-ES" sz="6000" b="1" dirty="0">
                <a:solidFill>
                  <a:srgbClr val="FF0000"/>
                </a:solidFill>
                <a:latin typeface="Palatino" charset="0"/>
              </a:rPr>
              <a:t>t</a:t>
            </a:r>
            <a:r>
              <a:rPr lang="es-ES" sz="6000" b="1" dirty="0">
                <a:solidFill>
                  <a:srgbClr val="000000"/>
                </a:solidFill>
                <a:latin typeface="Palatino" charset="0"/>
              </a:rPr>
              <a:t>ipos de </a:t>
            </a:r>
            <a:r>
              <a:rPr lang="es-ES" sz="6000" b="1" dirty="0">
                <a:solidFill>
                  <a:srgbClr val="FF0000"/>
                </a:solidFill>
                <a:latin typeface="Palatino" charset="0"/>
              </a:rPr>
              <a:t>t</a:t>
            </a:r>
            <a:r>
              <a:rPr lang="es-ES" sz="6000" b="1" dirty="0">
                <a:solidFill>
                  <a:srgbClr val="000000"/>
                </a:solidFill>
                <a:latin typeface="Palatino" charset="0"/>
              </a:rPr>
              <a:t>rajes </a:t>
            </a:r>
            <a:r>
              <a:rPr lang="es-ES" sz="6000" b="1" dirty="0">
                <a:solidFill>
                  <a:srgbClr val="FF0000"/>
                </a:solidFill>
                <a:latin typeface="Palatino" charset="0"/>
              </a:rPr>
              <a:t>c</a:t>
            </a:r>
            <a:r>
              <a:rPr lang="es-ES" sz="6000" b="1" dirty="0">
                <a:solidFill>
                  <a:srgbClr val="000000"/>
                </a:solidFill>
                <a:latin typeface="Palatino" charset="0"/>
              </a:rPr>
              <a:t>omo </a:t>
            </a:r>
            <a:r>
              <a:rPr lang="es-ES" sz="6000" b="1" dirty="0">
                <a:solidFill>
                  <a:srgbClr val="FF0000"/>
                </a:solidFill>
                <a:latin typeface="Palatino" charset="0"/>
              </a:rPr>
              <a:t>t</a:t>
            </a:r>
            <a:r>
              <a:rPr lang="es-ES" sz="6000" b="1" dirty="0">
                <a:solidFill>
                  <a:srgbClr val="000000"/>
                </a:solidFill>
                <a:latin typeface="Palatino" charset="0"/>
              </a:rPr>
              <a:t>ú.</a:t>
            </a:r>
            <a:endParaRPr lang="en-US" sz="6000" b="1" dirty="0">
              <a:solidFill>
                <a:srgbClr val="000000"/>
              </a:solidFill>
              <a:latin typeface="Palati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07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38100"/>
            <a:ext cx="914400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rial Black"/>
                <a:cs typeface="Arial Black"/>
              </a:rPr>
              <a:t>¡No </a:t>
            </a:r>
            <a:r>
              <a:rPr lang="en-US" sz="5400" dirty="0" smtClean="0">
                <a:solidFill>
                  <a:schemeClr val="bg1"/>
                </a:solidFill>
                <a:latin typeface="Arial Black"/>
                <a:cs typeface="Arial Black"/>
              </a:rPr>
              <a:t>aspires!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104900"/>
            <a:ext cx="8458200" cy="4147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9300" indent="-749300">
              <a:lnSpc>
                <a:spcPct val="110000"/>
              </a:lnSpc>
            </a:pPr>
            <a:r>
              <a:rPr lang="es-ES" sz="3000" b="1" dirty="0">
                <a:solidFill>
                  <a:srgbClr val="0000FF"/>
                </a:solidFill>
                <a:latin typeface="Palatino" charset="0"/>
              </a:rPr>
              <a:t>1. 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	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i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o 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érez 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uso el 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a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el en el 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u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i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re.</a:t>
            </a:r>
            <a:endParaRPr lang="en-US" sz="3000" b="1" dirty="0">
              <a:solidFill>
                <a:srgbClr val="000000"/>
              </a:solidFill>
              <a:latin typeface="Palatino" charset="0"/>
            </a:endParaRPr>
          </a:p>
          <a:p>
            <a:pPr marL="749300" indent="-749300">
              <a:lnSpc>
                <a:spcPct val="110000"/>
              </a:lnSpc>
            </a:pPr>
            <a:r>
              <a:rPr lang="es-ES" sz="3000" b="1" dirty="0">
                <a:solidFill>
                  <a:srgbClr val="0000FF"/>
                </a:solidFill>
                <a:latin typeface="Palatino" charset="0"/>
              </a:rPr>
              <a:t>2. 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	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ídele a 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a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c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o un 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o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c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o de 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an.</a:t>
            </a:r>
            <a:endParaRPr lang="en-US" sz="3000" b="1" dirty="0">
              <a:solidFill>
                <a:srgbClr val="000000"/>
              </a:solidFill>
              <a:latin typeface="Palatino" charset="0"/>
            </a:endParaRPr>
          </a:p>
          <a:p>
            <a:pPr marL="749300" indent="-749300">
              <a:lnSpc>
                <a:spcPct val="110000"/>
              </a:lnSpc>
            </a:pPr>
            <a:r>
              <a:rPr lang="es-ES" sz="3000" b="1" dirty="0">
                <a:solidFill>
                  <a:srgbClr val="0000FF"/>
                </a:solidFill>
                <a:latin typeface="Palatino" charset="0"/>
              </a:rPr>
              <a:t>3. 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	¿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uedes 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oner el 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rograma 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ara el 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úbli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c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o?</a:t>
            </a:r>
            <a:endParaRPr lang="en-US" sz="3000" b="1" dirty="0">
              <a:solidFill>
                <a:srgbClr val="000000"/>
              </a:solidFill>
              <a:latin typeface="Palatino" charset="0"/>
            </a:endParaRPr>
          </a:p>
          <a:p>
            <a:pPr marL="749300" indent="-749300">
              <a:lnSpc>
                <a:spcPct val="110000"/>
              </a:lnSpc>
            </a:pPr>
            <a:r>
              <a:rPr lang="es-ES" sz="3000" b="1" dirty="0">
                <a:solidFill>
                  <a:srgbClr val="0000FF"/>
                </a:solidFill>
                <a:latin typeface="Palatino" charset="0"/>
              </a:rPr>
              <a:t>4. 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	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ron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o 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asa el 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or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ero 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ara a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un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ar la 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uer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a a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ro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iada.</a:t>
            </a:r>
            <a:endParaRPr lang="en-US" sz="3000" b="1" dirty="0">
              <a:solidFill>
                <a:srgbClr val="000000"/>
              </a:solidFill>
              <a:latin typeface="Palatino" charset="0"/>
            </a:endParaRPr>
          </a:p>
          <a:p>
            <a:pPr marL="749300" indent="-749300">
              <a:lnSpc>
                <a:spcPct val="110000"/>
              </a:lnSpc>
            </a:pPr>
            <a:r>
              <a:rPr lang="es-ES" sz="3000" b="1" dirty="0">
                <a:solidFill>
                  <a:srgbClr val="0000FF"/>
                </a:solidFill>
                <a:latin typeface="Palatino" charset="0"/>
              </a:rPr>
              <a:t>5. 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	Mi 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ío 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eodoro 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iene 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an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os 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i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os de 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rajes 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c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omo 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ú.</a:t>
            </a:r>
            <a:endParaRPr lang="en-US" sz="3000" b="1" dirty="0">
              <a:solidFill>
                <a:srgbClr val="000000"/>
              </a:solidFill>
              <a:latin typeface="Palati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76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2006" y="1104900"/>
            <a:ext cx="735619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i="1" dirty="0" err="1" smtClean="0"/>
              <a:t>P</a:t>
            </a:r>
            <a:r>
              <a:rPr lang="en-US" sz="5000" i="1" dirty="0" err="1" smtClean="0"/>
              <a:t>a</a:t>
            </a:r>
            <a:r>
              <a:rPr lang="en-US" sz="5000" b="1" i="1" dirty="0" err="1" smtClean="0"/>
              <a:t>b</a:t>
            </a:r>
            <a:r>
              <a:rPr lang="en-US" sz="5000" i="1" dirty="0" err="1" smtClean="0"/>
              <a:t>li</a:t>
            </a:r>
            <a:r>
              <a:rPr lang="en-US" sz="5000" b="1" i="1" dirty="0" err="1" smtClean="0"/>
              <a:t>t</a:t>
            </a:r>
            <a:r>
              <a:rPr lang="en-US" sz="5000" i="1" dirty="0" err="1" smtClean="0"/>
              <a:t>o</a:t>
            </a:r>
            <a:r>
              <a:rPr lang="en-US" sz="5000" i="1" dirty="0" smtClean="0"/>
              <a:t> </a:t>
            </a:r>
            <a:r>
              <a:rPr lang="en-US" sz="5000" b="1" i="1" dirty="0" err="1"/>
              <a:t>c</a:t>
            </a:r>
            <a:r>
              <a:rPr lang="en-US" sz="5000" i="1" dirty="0" err="1"/>
              <a:t>la</a:t>
            </a:r>
            <a:r>
              <a:rPr lang="en-US" sz="5000" b="1" i="1" dirty="0" err="1"/>
              <a:t>v</a:t>
            </a:r>
            <a:r>
              <a:rPr lang="en-US" sz="5000" i="1" dirty="0" err="1"/>
              <a:t>ó</a:t>
            </a:r>
            <a:r>
              <a:rPr lang="en-US" sz="5000" i="1" dirty="0"/>
              <a:t> un </a:t>
            </a:r>
            <a:r>
              <a:rPr lang="en-US" sz="5000" b="1" i="1" dirty="0" err="1"/>
              <a:t>c</a:t>
            </a:r>
            <a:r>
              <a:rPr lang="en-US" sz="5000" i="1" dirty="0" err="1"/>
              <a:t>la</a:t>
            </a:r>
            <a:r>
              <a:rPr lang="en-US" sz="5000" b="1" i="1" dirty="0" err="1"/>
              <a:t>v</a:t>
            </a:r>
            <a:r>
              <a:rPr lang="en-US" sz="5000" i="1" dirty="0" err="1"/>
              <a:t>i</a:t>
            </a:r>
            <a:r>
              <a:rPr lang="en-US" sz="5000" b="1" i="1" dirty="0" err="1"/>
              <a:t>t</a:t>
            </a:r>
            <a:r>
              <a:rPr lang="en-US" sz="5000" i="1" dirty="0" err="1"/>
              <a:t>o</a:t>
            </a:r>
            <a:r>
              <a:rPr lang="en-US" sz="5000" i="1" dirty="0"/>
              <a:t>.</a:t>
            </a:r>
          </a:p>
          <a:p>
            <a:r>
              <a:rPr lang="en-US" sz="5000" i="1" dirty="0"/>
              <a:t>Un </a:t>
            </a:r>
            <a:r>
              <a:rPr lang="en-US" sz="5000" b="1" i="1" dirty="0" err="1"/>
              <a:t>c</a:t>
            </a:r>
            <a:r>
              <a:rPr lang="en-US" sz="5000" i="1" dirty="0" err="1"/>
              <a:t>la</a:t>
            </a:r>
            <a:r>
              <a:rPr lang="en-US" sz="5000" b="1" i="1" dirty="0" err="1"/>
              <a:t>v</a:t>
            </a:r>
            <a:r>
              <a:rPr lang="en-US" sz="5000" i="1" dirty="0" err="1"/>
              <a:t>i</a:t>
            </a:r>
            <a:r>
              <a:rPr lang="en-US" sz="5000" b="1" i="1" dirty="0" err="1"/>
              <a:t>t</a:t>
            </a:r>
            <a:r>
              <a:rPr lang="en-US" sz="5000" i="1" dirty="0" err="1"/>
              <a:t>o</a:t>
            </a:r>
            <a:r>
              <a:rPr lang="en-US" sz="5000" i="1" dirty="0"/>
              <a:t> </a:t>
            </a:r>
            <a:r>
              <a:rPr lang="en-US" sz="5000" b="1" i="1" dirty="0" err="1"/>
              <a:t>c</a:t>
            </a:r>
            <a:r>
              <a:rPr lang="en-US" sz="5000" i="1" dirty="0" err="1"/>
              <a:t>la</a:t>
            </a:r>
            <a:r>
              <a:rPr lang="en-US" sz="5000" b="1" i="1" dirty="0" err="1"/>
              <a:t>v</a:t>
            </a:r>
            <a:r>
              <a:rPr lang="en-US" sz="5000" i="1" dirty="0" err="1"/>
              <a:t>ó</a:t>
            </a:r>
            <a:r>
              <a:rPr lang="en-US" sz="5000" i="1" dirty="0"/>
              <a:t> </a:t>
            </a:r>
            <a:r>
              <a:rPr lang="en-US" sz="5000" b="1" i="1" dirty="0" err="1"/>
              <a:t>P</a:t>
            </a:r>
            <a:r>
              <a:rPr lang="en-US" sz="5000" i="1" dirty="0" err="1"/>
              <a:t>a</a:t>
            </a:r>
            <a:r>
              <a:rPr lang="en-US" sz="5000" b="1" i="1" dirty="0" err="1"/>
              <a:t>b</a:t>
            </a:r>
            <a:r>
              <a:rPr lang="en-US" sz="5000" i="1" dirty="0" err="1"/>
              <a:t>li</a:t>
            </a:r>
            <a:r>
              <a:rPr lang="en-US" sz="5000" b="1" i="1" dirty="0" err="1"/>
              <a:t>t</a:t>
            </a:r>
            <a:r>
              <a:rPr lang="en-US" sz="5000" i="1" dirty="0" err="1"/>
              <a:t>o</a:t>
            </a:r>
            <a:r>
              <a:rPr lang="en-US" sz="5000" i="1" dirty="0"/>
              <a:t>.</a:t>
            </a:r>
          </a:p>
          <a:p>
            <a:r>
              <a:rPr lang="en-US" sz="5000" i="1" dirty="0"/>
              <a:t>¿</a:t>
            </a:r>
            <a:r>
              <a:rPr lang="en-US" sz="5000" b="1" i="1" dirty="0" err="1"/>
              <a:t>Q</a:t>
            </a:r>
            <a:r>
              <a:rPr lang="en-US" sz="5000" i="1" dirty="0" err="1"/>
              <a:t>ué</a:t>
            </a:r>
            <a:r>
              <a:rPr lang="en-US" sz="5000" i="1" dirty="0"/>
              <a:t> </a:t>
            </a:r>
            <a:r>
              <a:rPr lang="en-US" sz="5000" b="1" i="1" dirty="0" err="1"/>
              <a:t>c</a:t>
            </a:r>
            <a:r>
              <a:rPr lang="en-US" sz="5000" i="1" dirty="0" err="1"/>
              <a:t>la</a:t>
            </a:r>
            <a:r>
              <a:rPr lang="en-US" sz="5000" b="1" i="1" dirty="0" err="1"/>
              <a:t>v</a:t>
            </a:r>
            <a:r>
              <a:rPr lang="en-US" sz="5000" i="1" dirty="0" err="1"/>
              <a:t>i</a:t>
            </a:r>
            <a:r>
              <a:rPr lang="en-US" sz="5000" b="1" i="1" dirty="0" err="1"/>
              <a:t>t</a:t>
            </a:r>
            <a:r>
              <a:rPr lang="en-US" sz="5000" i="1" dirty="0" err="1"/>
              <a:t>o</a:t>
            </a:r>
            <a:r>
              <a:rPr lang="en-US" sz="5000" i="1" dirty="0"/>
              <a:t> </a:t>
            </a:r>
            <a:r>
              <a:rPr lang="en-US" sz="5000" b="1" i="1" dirty="0" err="1"/>
              <a:t>c</a:t>
            </a:r>
            <a:r>
              <a:rPr lang="en-US" sz="5000" i="1" dirty="0" err="1"/>
              <a:t>la</a:t>
            </a:r>
            <a:r>
              <a:rPr lang="en-US" sz="5000" b="1" i="1" dirty="0" err="1"/>
              <a:t>v</a:t>
            </a:r>
            <a:r>
              <a:rPr lang="en-US" sz="5000" i="1" dirty="0" err="1"/>
              <a:t>ó</a:t>
            </a:r>
            <a:r>
              <a:rPr lang="en-US" sz="5000" i="1" dirty="0"/>
              <a:t> </a:t>
            </a:r>
            <a:r>
              <a:rPr lang="en-US" sz="5000" b="1" i="1" dirty="0" err="1"/>
              <a:t>P</a:t>
            </a:r>
            <a:r>
              <a:rPr lang="en-US" sz="5000" i="1" dirty="0" err="1"/>
              <a:t>a</a:t>
            </a:r>
            <a:r>
              <a:rPr lang="en-US" sz="5000" b="1" i="1" dirty="0" err="1"/>
              <a:t>b</a:t>
            </a:r>
            <a:r>
              <a:rPr lang="en-US" sz="5000" i="1" dirty="0" err="1"/>
              <a:t>li</a:t>
            </a:r>
            <a:r>
              <a:rPr lang="en-US" sz="5000" b="1" i="1" dirty="0" err="1"/>
              <a:t>t</a:t>
            </a:r>
            <a:r>
              <a:rPr lang="en-US" sz="5000" i="1" dirty="0" err="1"/>
              <a:t>o</a:t>
            </a:r>
            <a:r>
              <a:rPr lang="en-US" sz="5000" i="1" dirty="0" smtClean="0"/>
              <a:t>?</a:t>
            </a:r>
            <a:endParaRPr lang="en-US" sz="5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-38100"/>
            <a:ext cx="914400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rial Black"/>
                <a:cs typeface="Arial Black"/>
              </a:rPr>
              <a:t>¡No </a:t>
            </a:r>
            <a:r>
              <a:rPr lang="en-US" sz="5400" dirty="0" smtClean="0">
                <a:solidFill>
                  <a:schemeClr val="bg1"/>
                </a:solidFill>
                <a:latin typeface="Arial Black"/>
                <a:cs typeface="Arial Black"/>
              </a:rPr>
              <a:t>aspires!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Picture 4" descr="aspiration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80332"/>
            <a:ext cx="1600200" cy="1344168"/>
          </a:xfrm>
          <a:prstGeom prst="rect">
            <a:avLst/>
          </a:prstGeom>
        </p:spPr>
      </p:pic>
      <p:pic>
        <p:nvPicPr>
          <p:cNvPr id="6" name="Picture 5" descr="aspiration4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739" y="3429000"/>
            <a:ext cx="1932861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970895"/>
            <a:ext cx="8305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i="1" dirty="0" err="1"/>
              <a:t>Poco</a:t>
            </a:r>
            <a:r>
              <a:rPr lang="en-US" sz="4000" b="1" i="1" dirty="0"/>
              <a:t> a </a:t>
            </a:r>
            <a:r>
              <a:rPr lang="en-US" sz="4000" b="1" i="1" dirty="0" err="1"/>
              <a:t>poco</a:t>
            </a:r>
            <a:r>
              <a:rPr lang="en-US" sz="4000" b="1" i="1" dirty="0"/>
              <a:t> </a:t>
            </a:r>
            <a:r>
              <a:rPr lang="en-US" sz="4000" b="1" i="1" dirty="0" err="1"/>
              <a:t>Paco</a:t>
            </a:r>
            <a:r>
              <a:rPr lang="en-US" sz="4000" b="1" i="1" dirty="0"/>
              <a:t> </a:t>
            </a:r>
            <a:r>
              <a:rPr lang="en-US" sz="4000" b="1" i="1" dirty="0" err="1"/>
              <a:t>Peco</a:t>
            </a:r>
            <a:r>
              <a:rPr lang="en-US" sz="4000" b="1" i="1" dirty="0"/>
              <a:t> </a:t>
            </a:r>
            <a:r>
              <a:rPr lang="en-US" sz="4000" b="1" i="1" dirty="0" err="1"/>
              <a:t>poco</a:t>
            </a:r>
            <a:r>
              <a:rPr lang="en-US" sz="4000" b="1" i="1" dirty="0"/>
              <a:t> </a:t>
            </a:r>
            <a:r>
              <a:rPr lang="en-US" sz="4000" b="1" i="1" dirty="0" err="1"/>
              <a:t>pico</a:t>
            </a:r>
            <a:r>
              <a:rPr lang="en-US" sz="4000" b="1" i="1" dirty="0"/>
              <a:t>.</a:t>
            </a:r>
            <a:endParaRPr lang="en-US" sz="4000" b="1" dirty="0"/>
          </a:p>
          <a:p>
            <a:endParaRPr lang="en-US" sz="4000" dirty="0"/>
          </a:p>
          <a:p>
            <a:r>
              <a:rPr lang="en-US" sz="4000" b="1" dirty="0" err="1"/>
              <a:t>P</a:t>
            </a:r>
            <a:r>
              <a:rPr lang="en-US" sz="4000" dirty="0" err="1"/>
              <a:t>a</a:t>
            </a:r>
            <a:r>
              <a:rPr lang="en-US" sz="4000" b="1" dirty="0" err="1"/>
              <a:t>c</a:t>
            </a:r>
            <a:r>
              <a:rPr lang="en-US" sz="4000" dirty="0" err="1"/>
              <a:t>o</a:t>
            </a:r>
            <a:r>
              <a:rPr lang="en-US" sz="4000" dirty="0"/>
              <a:t> </a:t>
            </a:r>
            <a:r>
              <a:rPr lang="en-US" sz="4000" b="1" dirty="0" err="1"/>
              <a:t>P</a:t>
            </a:r>
            <a:r>
              <a:rPr lang="en-US" sz="4000" dirty="0" err="1"/>
              <a:t>e</a:t>
            </a:r>
            <a:r>
              <a:rPr lang="en-US" sz="4000" b="1" dirty="0" err="1"/>
              <a:t>c</a:t>
            </a:r>
            <a:r>
              <a:rPr lang="en-US" sz="4000" dirty="0" err="1"/>
              <a:t>o</a:t>
            </a:r>
            <a:r>
              <a:rPr lang="en-US" sz="4000" dirty="0"/>
              <a:t>, </a:t>
            </a:r>
            <a:r>
              <a:rPr lang="en-US" sz="4000" dirty="0" err="1"/>
              <a:t>chi</a:t>
            </a:r>
            <a:r>
              <a:rPr lang="en-US" sz="4000" b="1" dirty="0" err="1"/>
              <a:t>c</a:t>
            </a:r>
            <a:r>
              <a:rPr lang="en-US" sz="4000" dirty="0" err="1"/>
              <a:t>o</a:t>
            </a:r>
            <a:r>
              <a:rPr lang="en-US" sz="4000" dirty="0"/>
              <a:t> </a:t>
            </a:r>
            <a:r>
              <a:rPr lang="en-US" sz="4000" dirty="0" err="1"/>
              <a:t>ri</a:t>
            </a:r>
            <a:r>
              <a:rPr lang="en-US" sz="4000" b="1" dirty="0" err="1"/>
              <a:t>c</a:t>
            </a:r>
            <a:r>
              <a:rPr lang="en-US" sz="4000" dirty="0" err="1"/>
              <a:t>o</a:t>
            </a:r>
            <a:r>
              <a:rPr lang="en-US" sz="4000" dirty="0"/>
              <a:t>,</a:t>
            </a:r>
          </a:p>
          <a:p>
            <a:r>
              <a:rPr lang="en-US" sz="4000" dirty="0" err="1"/>
              <a:t>insul</a:t>
            </a:r>
            <a:r>
              <a:rPr lang="en-US" sz="4000" b="1" dirty="0" err="1"/>
              <a:t>t</a:t>
            </a:r>
            <a:r>
              <a:rPr lang="en-US" sz="4000" dirty="0" err="1"/>
              <a:t>a</a:t>
            </a:r>
            <a:r>
              <a:rPr lang="en-US" sz="4000" b="1" dirty="0" err="1"/>
              <a:t>b</a:t>
            </a:r>
            <a:r>
              <a:rPr lang="en-US" sz="4000" dirty="0" err="1"/>
              <a:t>a</a:t>
            </a:r>
            <a:r>
              <a:rPr lang="en-US" sz="4000" dirty="0"/>
              <a:t> </a:t>
            </a:r>
            <a:r>
              <a:rPr lang="en-US" sz="4000" b="1" dirty="0" err="1"/>
              <a:t>c</a:t>
            </a:r>
            <a:r>
              <a:rPr lang="en-US" sz="4000" dirty="0" err="1"/>
              <a:t>omo</a:t>
            </a:r>
            <a:r>
              <a:rPr lang="en-US" sz="4000" dirty="0"/>
              <a:t> un lo</a:t>
            </a:r>
            <a:r>
              <a:rPr lang="en-US" sz="4000" b="1" dirty="0"/>
              <a:t>c</a:t>
            </a:r>
            <a:r>
              <a:rPr lang="en-US" sz="4000" dirty="0"/>
              <a:t>o</a:t>
            </a:r>
          </a:p>
          <a:p>
            <a:r>
              <a:rPr lang="en-US" sz="4000" dirty="0"/>
              <a:t>a </a:t>
            </a:r>
            <a:r>
              <a:rPr lang="en-US" sz="4000" dirty="0" err="1"/>
              <a:t>su</a:t>
            </a:r>
            <a:r>
              <a:rPr lang="en-US" sz="4000" dirty="0"/>
              <a:t> </a:t>
            </a:r>
            <a:r>
              <a:rPr lang="en-US" sz="4000" b="1" dirty="0" err="1"/>
              <a:t>t</a:t>
            </a:r>
            <a:r>
              <a:rPr lang="en-US" sz="4000" dirty="0" err="1"/>
              <a:t>ío</a:t>
            </a:r>
            <a:r>
              <a:rPr lang="en-US" sz="4000" dirty="0"/>
              <a:t> </a:t>
            </a:r>
            <a:r>
              <a:rPr lang="en-US" sz="4000" b="1" dirty="0"/>
              <a:t>F</a:t>
            </a:r>
            <a:r>
              <a:rPr lang="en-US" sz="4000" dirty="0"/>
              <a:t>e</a:t>
            </a:r>
            <a:r>
              <a:rPr lang="en-US" sz="4000" b="1" dirty="0"/>
              <a:t>d</a:t>
            </a:r>
            <a:r>
              <a:rPr lang="en-US" sz="4000" dirty="0"/>
              <a:t>eri</a:t>
            </a:r>
            <a:r>
              <a:rPr lang="en-US" sz="4000" b="1" dirty="0"/>
              <a:t>c</a:t>
            </a:r>
            <a:r>
              <a:rPr lang="en-US" sz="4000" dirty="0"/>
              <a:t>o;</a:t>
            </a:r>
          </a:p>
          <a:p>
            <a:r>
              <a:rPr lang="en-US" sz="4000" dirty="0"/>
              <a:t>y </a:t>
            </a:r>
            <a:r>
              <a:rPr lang="en-US" sz="4000" dirty="0" err="1"/>
              <a:t>és</a:t>
            </a:r>
            <a:r>
              <a:rPr lang="en-US" sz="4000" b="1" dirty="0" err="1"/>
              <a:t>t</a:t>
            </a:r>
            <a:r>
              <a:rPr lang="en-US" sz="4000" dirty="0" err="1"/>
              <a:t>e</a:t>
            </a:r>
            <a:r>
              <a:rPr lang="en-US" sz="4000" dirty="0"/>
              <a:t> </a:t>
            </a:r>
            <a:r>
              <a:rPr lang="en-US" sz="4000" b="1" dirty="0" err="1"/>
              <a:t>d</a:t>
            </a:r>
            <a:r>
              <a:rPr lang="en-US" sz="4000" dirty="0" err="1"/>
              <a:t>ijo</a:t>
            </a:r>
            <a:r>
              <a:rPr lang="en-US" sz="4000" dirty="0"/>
              <a:t>: </a:t>
            </a:r>
            <a:r>
              <a:rPr lang="en-US" sz="4000" b="1" dirty="0" err="1"/>
              <a:t>P</a:t>
            </a:r>
            <a:r>
              <a:rPr lang="en-US" sz="4000" dirty="0" err="1"/>
              <a:t>o</a:t>
            </a:r>
            <a:r>
              <a:rPr lang="en-US" sz="4000" b="1" dirty="0" err="1"/>
              <a:t>c</a:t>
            </a:r>
            <a:r>
              <a:rPr lang="en-US" sz="4000" dirty="0" err="1"/>
              <a:t>o</a:t>
            </a:r>
            <a:r>
              <a:rPr lang="en-US" sz="4000" dirty="0"/>
              <a:t> a </a:t>
            </a:r>
            <a:r>
              <a:rPr lang="en-US" sz="4000" b="1" dirty="0" err="1"/>
              <a:t>p</a:t>
            </a:r>
            <a:r>
              <a:rPr lang="en-US" sz="4000" dirty="0" err="1"/>
              <a:t>o</a:t>
            </a:r>
            <a:r>
              <a:rPr lang="en-US" sz="4000" b="1" dirty="0" err="1"/>
              <a:t>c</a:t>
            </a:r>
            <a:r>
              <a:rPr lang="en-US" sz="4000" dirty="0" err="1"/>
              <a:t>o</a:t>
            </a:r>
            <a:r>
              <a:rPr lang="en-US" sz="4000" dirty="0"/>
              <a:t>,</a:t>
            </a:r>
          </a:p>
          <a:p>
            <a:r>
              <a:rPr lang="en-US" sz="4000" b="1" dirty="0" err="1"/>
              <a:t>P</a:t>
            </a:r>
            <a:r>
              <a:rPr lang="en-US" sz="4000" dirty="0" err="1"/>
              <a:t>a</a:t>
            </a:r>
            <a:r>
              <a:rPr lang="en-US" sz="4000" b="1" dirty="0" err="1"/>
              <a:t>c</a:t>
            </a:r>
            <a:r>
              <a:rPr lang="en-US" sz="4000" dirty="0" err="1"/>
              <a:t>o</a:t>
            </a:r>
            <a:r>
              <a:rPr lang="en-US" sz="4000" dirty="0"/>
              <a:t> </a:t>
            </a:r>
            <a:r>
              <a:rPr lang="en-US" sz="4000" b="1" dirty="0" err="1"/>
              <a:t>P</a:t>
            </a:r>
            <a:r>
              <a:rPr lang="en-US" sz="4000" dirty="0" err="1"/>
              <a:t>e</a:t>
            </a:r>
            <a:r>
              <a:rPr lang="en-US" sz="4000" b="1" dirty="0" err="1"/>
              <a:t>c</a:t>
            </a:r>
            <a:r>
              <a:rPr lang="en-US" sz="4000" dirty="0" err="1"/>
              <a:t>o</a:t>
            </a:r>
            <a:r>
              <a:rPr lang="en-US" sz="4000" dirty="0"/>
              <a:t>, </a:t>
            </a:r>
            <a:r>
              <a:rPr lang="en-US" sz="4000" b="1" dirty="0" err="1"/>
              <a:t>p</a:t>
            </a:r>
            <a:r>
              <a:rPr lang="en-US" sz="4000" dirty="0" err="1"/>
              <a:t>o</a:t>
            </a:r>
            <a:r>
              <a:rPr lang="en-US" sz="4000" b="1" dirty="0" err="1"/>
              <a:t>c</a:t>
            </a:r>
            <a:r>
              <a:rPr lang="en-US" sz="4000" dirty="0" err="1"/>
              <a:t>o</a:t>
            </a:r>
            <a:r>
              <a:rPr lang="en-US" sz="4000" dirty="0"/>
              <a:t> </a:t>
            </a:r>
            <a:r>
              <a:rPr lang="en-US" sz="4000" b="1" dirty="0" err="1"/>
              <a:t>p</a:t>
            </a:r>
            <a:r>
              <a:rPr lang="en-US" sz="4000" dirty="0" err="1"/>
              <a:t>i</a:t>
            </a:r>
            <a:r>
              <a:rPr lang="en-US" sz="4000" b="1" dirty="0" err="1"/>
              <a:t>c</a:t>
            </a:r>
            <a:r>
              <a:rPr lang="en-US" sz="4000" dirty="0" err="1"/>
              <a:t>o</a:t>
            </a:r>
            <a:r>
              <a:rPr lang="en-US" sz="40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-38100"/>
            <a:ext cx="914400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rial Black"/>
                <a:cs typeface="Arial Black"/>
              </a:rPr>
              <a:t>¡No </a:t>
            </a:r>
            <a:r>
              <a:rPr lang="en-US" sz="5400" dirty="0" smtClean="0">
                <a:solidFill>
                  <a:schemeClr val="bg1"/>
                </a:solidFill>
                <a:latin typeface="Arial Black"/>
                <a:cs typeface="Arial Black"/>
              </a:rPr>
              <a:t>aspires!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46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9530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¡</a:t>
            </a:r>
            <a:r>
              <a:rPr lang="en-US" sz="6600" dirty="0" err="1" smtClean="0"/>
              <a:t>Practicad</a:t>
            </a:r>
            <a:r>
              <a:rPr lang="en-US" sz="6600" dirty="0" smtClean="0"/>
              <a:t> en casa!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567784" y="2324100"/>
            <a:ext cx="77380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000" dirty="0"/>
              <a:t>http://</a:t>
            </a:r>
            <a:r>
              <a:rPr lang="en-US" sz="3000" dirty="0" err="1"/>
              <a:t>www.uiowa.edu</a:t>
            </a:r>
            <a:r>
              <a:rPr lang="en-US" sz="3000" dirty="0"/>
              <a:t>/~</a:t>
            </a:r>
            <a:r>
              <a:rPr lang="en-US" sz="3000" dirty="0" err="1"/>
              <a:t>acadtech</a:t>
            </a:r>
            <a:r>
              <a:rPr lang="en-US" sz="3000" dirty="0"/>
              <a:t>/phonetics</a:t>
            </a:r>
            <a:r>
              <a:rPr lang="en-US" sz="3000" dirty="0" smtClean="0"/>
              <a:t>/</a:t>
            </a:r>
            <a:endParaRPr lang="en-US" sz="3000" dirty="0"/>
          </a:p>
        </p:txBody>
      </p:sp>
      <p:pic>
        <p:nvPicPr>
          <p:cNvPr id="4" name="Picture 3" descr="header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79"/>
          <a:stretch/>
        </p:blipFill>
        <p:spPr>
          <a:xfrm>
            <a:off x="1369865" y="3574411"/>
            <a:ext cx="2227121" cy="2032463"/>
          </a:xfrm>
          <a:prstGeom prst="rect">
            <a:avLst/>
          </a:prstGeom>
        </p:spPr>
      </p:pic>
      <p:pic>
        <p:nvPicPr>
          <p:cNvPr id="5" name="Picture 4" descr="header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19" b="49960"/>
          <a:stretch/>
        </p:blipFill>
        <p:spPr>
          <a:xfrm>
            <a:off x="3795071" y="4050254"/>
            <a:ext cx="4967929" cy="101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8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38100"/>
            <a:ext cx="914400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rial Black"/>
                <a:cs typeface="Arial Black"/>
              </a:rPr>
              <a:t>¡No </a:t>
            </a:r>
            <a:r>
              <a:rPr lang="en-US" sz="5400" dirty="0" smtClean="0">
                <a:solidFill>
                  <a:schemeClr val="bg1"/>
                </a:solidFill>
                <a:latin typeface="Arial Black"/>
                <a:cs typeface="Arial Black"/>
              </a:rPr>
              <a:t>aspires!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0" y="1562368"/>
            <a:ext cx="6629400" cy="312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s-ES" sz="6000" b="1" dirty="0" smtClean="0">
                <a:solidFill>
                  <a:srgbClr val="000000"/>
                </a:solidFill>
                <a:latin typeface="Palatino" charset="0"/>
              </a:rPr>
              <a:t>Mi </a:t>
            </a:r>
            <a:r>
              <a:rPr lang="es-ES" sz="6000" b="1" dirty="0">
                <a:solidFill>
                  <a:srgbClr val="FF0000"/>
                </a:solidFill>
                <a:latin typeface="Palatino" charset="0"/>
              </a:rPr>
              <a:t>t</a:t>
            </a:r>
            <a:r>
              <a:rPr lang="es-ES" sz="6000" b="1" dirty="0">
                <a:solidFill>
                  <a:srgbClr val="000000"/>
                </a:solidFill>
                <a:latin typeface="Palatino" charset="0"/>
              </a:rPr>
              <a:t>ío </a:t>
            </a:r>
            <a:r>
              <a:rPr lang="es-ES" sz="6000" b="1" dirty="0">
                <a:solidFill>
                  <a:srgbClr val="FF0000"/>
                </a:solidFill>
                <a:latin typeface="Palatino" charset="0"/>
              </a:rPr>
              <a:t>T</a:t>
            </a:r>
            <a:r>
              <a:rPr lang="es-ES" sz="6000" b="1" dirty="0">
                <a:solidFill>
                  <a:srgbClr val="000000"/>
                </a:solidFill>
                <a:latin typeface="Palatino" charset="0"/>
              </a:rPr>
              <a:t>eodoro </a:t>
            </a:r>
            <a:r>
              <a:rPr lang="es-ES" sz="6000" b="1" dirty="0">
                <a:solidFill>
                  <a:srgbClr val="FF0000"/>
                </a:solidFill>
                <a:latin typeface="Palatino" charset="0"/>
              </a:rPr>
              <a:t>t</a:t>
            </a:r>
            <a:r>
              <a:rPr lang="es-ES" sz="6000" b="1" dirty="0">
                <a:solidFill>
                  <a:srgbClr val="000000"/>
                </a:solidFill>
                <a:latin typeface="Palatino" charset="0"/>
              </a:rPr>
              <a:t>iene </a:t>
            </a:r>
            <a:r>
              <a:rPr lang="es-ES" sz="6000" b="1" dirty="0">
                <a:solidFill>
                  <a:srgbClr val="FF0000"/>
                </a:solidFill>
                <a:latin typeface="Palatino" charset="0"/>
              </a:rPr>
              <a:t>t</a:t>
            </a:r>
            <a:r>
              <a:rPr lang="es-ES" sz="6000" b="1" dirty="0">
                <a:solidFill>
                  <a:srgbClr val="000000"/>
                </a:solidFill>
                <a:latin typeface="Palatino" charset="0"/>
              </a:rPr>
              <a:t>an</a:t>
            </a:r>
            <a:r>
              <a:rPr lang="es-ES" sz="6000" b="1" dirty="0">
                <a:solidFill>
                  <a:srgbClr val="FF0000"/>
                </a:solidFill>
                <a:latin typeface="Palatino" charset="0"/>
              </a:rPr>
              <a:t>t</a:t>
            </a:r>
            <a:r>
              <a:rPr lang="es-ES" sz="6000" b="1" dirty="0">
                <a:solidFill>
                  <a:srgbClr val="000000"/>
                </a:solidFill>
                <a:latin typeface="Palatino" charset="0"/>
              </a:rPr>
              <a:t>os </a:t>
            </a:r>
            <a:r>
              <a:rPr lang="es-ES" sz="6000" b="1" dirty="0">
                <a:solidFill>
                  <a:srgbClr val="FF0000"/>
                </a:solidFill>
                <a:latin typeface="Palatino" charset="0"/>
              </a:rPr>
              <a:t>t</a:t>
            </a:r>
            <a:r>
              <a:rPr lang="es-ES" sz="6000" b="1" dirty="0">
                <a:solidFill>
                  <a:srgbClr val="000000"/>
                </a:solidFill>
                <a:latin typeface="Palatino" charset="0"/>
              </a:rPr>
              <a:t>ipos de </a:t>
            </a:r>
            <a:r>
              <a:rPr lang="es-ES" sz="6000" b="1" dirty="0">
                <a:solidFill>
                  <a:srgbClr val="FF0000"/>
                </a:solidFill>
                <a:latin typeface="Palatino" charset="0"/>
              </a:rPr>
              <a:t>t</a:t>
            </a:r>
            <a:r>
              <a:rPr lang="es-ES" sz="6000" b="1" dirty="0">
                <a:solidFill>
                  <a:srgbClr val="000000"/>
                </a:solidFill>
                <a:latin typeface="Palatino" charset="0"/>
              </a:rPr>
              <a:t>rajes </a:t>
            </a:r>
            <a:r>
              <a:rPr lang="es-ES" sz="6000" b="1" dirty="0">
                <a:solidFill>
                  <a:srgbClr val="FF0000"/>
                </a:solidFill>
                <a:latin typeface="Palatino" charset="0"/>
              </a:rPr>
              <a:t>c</a:t>
            </a:r>
            <a:r>
              <a:rPr lang="es-ES" sz="6000" b="1" dirty="0">
                <a:solidFill>
                  <a:srgbClr val="000000"/>
                </a:solidFill>
                <a:latin typeface="Palatino" charset="0"/>
              </a:rPr>
              <a:t>omo </a:t>
            </a:r>
            <a:r>
              <a:rPr lang="es-ES" sz="6000" b="1" dirty="0">
                <a:solidFill>
                  <a:srgbClr val="FF0000"/>
                </a:solidFill>
                <a:latin typeface="Palatino" charset="0"/>
              </a:rPr>
              <a:t>t</a:t>
            </a:r>
            <a:r>
              <a:rPr lang="es-ES" sz="6000" b="1" dirty="0">
                <a:solidFill>
                  <a:srgbClr val="000000"/>
                </a:solidFill>
                <a:latin typeface="Palatino" charset="0"/>
              </a:rPr>
              <a:t>ú.</a:t>
            </a:r>
            <a:endParaRPr lang="en-US" sz="6000" b="1" dirty="0">
              <a:solidFill>
                <a:srgbClr val="000000"/>
              </a:solidFill>
              <a:latin typeface="Palati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63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0010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600" dirty="0" smtClean="0"/>
              <a:t>¡Gracias por venir!</a:t>
            </a:r>
            <a:endParaRPr lang="es-ES_tradnl" sz="6600" dirty="0"/>
          </a:p>
        </p:txBody>
      </p:sp>
      <p:pic>
        <p:nvPicPr>
          <p:cNvPr id="3" name="Picture 2" descr="happy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400300"/>
            <a:ext cx="3611880" cy="241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1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425376" y="4588201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4816614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Arial Black"/>
                <a:cs typeface="Arial Black"/>
              </a:rPr>
              <a:t>p</a:t>
            </a:r>
            <a:r>
              <a:rPr lang="en-US" sz="4000" dirty="0">
                <a:latin typeface="Arial Black"/>
                <a:cs typeface="Arial Black"/>
              </a:rPr>
              <a:t>asta   </a:t>
            </a:r>
            <a:r>
              <a:rPr lang="en-US" sz="4000" dirty="0" err="1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lang="en-US" sz="4000" dirty="0" err="1">
                <a:latin typeface="Arial Black"/>
                <a:cs typeface="Arial Black"/>
              </a:rPr>
              <a:t>abla</a:t>
            </a:r>
            <a:r>
              <a:rPr lang="en-US" sz="4000" dirty="0">
                <a:latin typeface="Arial Black"/>
                <a:cs typeface="Arial Black"/>
              </a:rPr>
              <a:t>  </a:t>
            </a:r>
            <a:r>
              <a:rPr lang="en-US" sz="4000" dirty="0">
                <a:solidFill>
                  <a:srgbClr val="FF0000"/>
                </a:solidFill>
                <a:latin typeface="Arial Black"/>
                <a:cs typeface="Arial Black"/>
              </a:rPr>
              <a:t>k</a:t>
            </a:r>
            <a:r>
              <a:rPr lang="en-US" sz="4000" dirty="0">
                <a:latin typeface="Arial Black"/>
                <a:cs typeface="Arial Black"/>
              </a:rPr>
              <a:t>ilo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0" y="2638842"/>
            <a:ext cx="9144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 smtClean="0">
                <a:solidFill>
                  <a:srgbClr val="FF0000"/>
                </a:solidFill>
                <a:latin typeface="Arial Black"/>
                <a:cs typeface="Arial Black"/>
              </a:rPr>
              <a:t>La </a:t>
            </a:r>
            <a:r>
              <a:rPr lang="en-US" sz="6600" dirty="0" err="1" smtClean="0">
                <a:solidFill>
                  <a:srgbClr val="FF0000"/>
                </a:solidFill>
                <a:latin typeface="Arial Black"/>
                <a:cs typeface="Arial Black"/>
              </a:rPr>
              <a:t>aspiración</a:t>
            </a:r>
            <a:r>
              <a:rPr lang="en-US" sz="6600" dirty="0" smtClean="0">
                <a:solidFill>
                  <a:srgbClr val="FF0000"/>
                </a:solidFill>
                <a:latin typeface="Arial Black"/>
                <a:cs typeface="Arial Black"/>
              </a:rPr>
              <a:t> de </a:t>
            </a:r>
          </a:p>
          <a:p>
            <a:pPr algn="ctr"/>
            <a:r>
              <a:rPr lang="en-US" sz="6600" dirty="0" smtClean="0">
                <a:solidFill>
                  <a:srgbClr val="FF0000"/>
                </a:solidFill>
                <a:latin typeface="Arial Black"/>
                <a:cs typeface="Arial Black"/>
              </a:rPr>
              <a:t>/ </a:t>
            </a:r>
            <a:r>
              <a:rPr lang="en-US" sz="6600" dirty="0">
                <a:solidFill>
                  <a:srgbClr val="FF0000"/>
                </a:solidFill>
                <a:latin typeface="Arial Black"/>
                <a:cs typeface="Arial Black"/>
              </a:rPr>
              <a:t>p, t, k /</a:t>
            </a:r>
            <a:endParaRPr lang="en-US" sz="6600" dirty="0">
              <a:solidFill>
                <a:srgbClr val="FF0000"/>
              </a:solidFill>
            </a:endParaRPr>
          </a:p>
        </p:txBody>
      </p:sp>
      <p:pic>
        <p:nvPicPr>
          <p:cNvPr id="9" name="Picture 8" descr="aspiration7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64" y="0"/>
            <a:ext cx="2723136" cy="1790700"/>
          </a:xfrm>
          <a:prstGeom prst="rect">
            <a:avLst/>
          </a:prstGeom>
        </p:spPr>
      </p:pic>
      <p:pic>
        <p:nvPicPr>
          <p:cNvPr id="10" name="Picture 9" descr="aspiration3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844" y="800100"/>
            <a:ext cx="2271156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8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Referencias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7351" indent="-407351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2000" dirty="0" err="1" smtClean="0"/>
              <a:t>Schwegler</a:t>
            </a:r>
            <a:r>
              <a:rPr lang="es-ES_tradnl" sz="2000" dirty="0" smtClean="0"/>
              <a:t>, A. (2013). Clínica de pronunciación. </a:t>
            </a:r>
            <a:r>
              <a:rPr lang="es-ES_tradnl" sz="2000" dirty="0" err="1" smtClean="0"/>
              <a:t>Middlebury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College</a:t>
            </a:r>
            <a:r>
              <a:rPr lang="es-ES_tradnl" sz="2000" dirty="0" smtClean="0"/>
              <a:t>. 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124050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-38100"/>
            <a:ext cx="9144000" cy="2781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14300"/>
            <a:ext cx="9144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500" dirty="0">
                <a:latin typeface="Arial Black"/>
                <a:cs typeface="Arial Black"/>
              </a:rPr>
              <a:t>p, t, k</a:t>
            </a:r>
            <a:endParaRPr lang="en-US" sz="7500" dirty="0"/>
          </a:p>
        </p:txBody>
      </p:sp>
      <p:sp>
        <p:nvSpPr>
          <p:cNvPr id="4" name="TextBox 3"/>
          <p:cNvSpPr txBox="1"/>
          <p:nvPr/>
        </p:nvSpPr>
        <p:spPr>
          <a:xfrm>
            <a:off x="3352800" y="1537781"/>
            <a:ext cx="2438400" cy="938719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500" dirty="0" err="1"/>
              <a:t>inglés</a:t>
            </a:r>
            <a:endParaRPr lang="en-US" sz="5500" dirty="0"/>
          </a:p>
        </p:txBody>
      </p:sp>
      <p:sp>
        <p:nvSpPr>
          <p:cNvPr id="6" name="Rectangle 5"/>
          <p:cNvSpPr/>
          <p:nvPr/>
        </p:nvSpPr>
        <p:spPr>
          <a:xfrm>
            <a:off x="269905" y="2723971"/>
            <a:ext cx="30828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  <a:latin typeface="Arial Black"/>
                <a:cs typeface="Arial Black"/>
              </a:rPr>
              <a:t>p</a:t>
            </a:r>
            <a:r>
              <a:rPr lang="en-US" sz="7200" dirty="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aper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37462" y="3771900"/>
            <a:ext cx="27585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lang="en-US" sz="7200" dirty="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able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30452" y="4552771"/>
            <a:ext cx="17229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  <a:latin typeface="Arial Black"/>
                <a:cs typeface="Arial Black"/>
              </a:rPr>
              <a:t>k</a:t>
            </a:r>
            <a:r>
              <a:rPr lang="en-US" sz="7200" dirty="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ill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Picture 11" descr="aspiration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80332"/>
            <a:ext cx="1600200" cy="1344168"/>
          </a:xfrm>
          <a:prstGeom prst="rect">
            <a:avLst/>
          </a:prstGeom>
        </p:spPr>
      </p:pic>
      <p:pic>
        <p:nvPicPr>
          <p:cNvPr id="13" name="Picture 12" descr="aspiration4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739" y="2971800"/>
            <a:ext cx="1932861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2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-38100"/>
            <a:ext cx="9144000" cy="2781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14300"/>
            <a:ext cx="9144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500" dirty="0">
                <a:latin typeface="Arial Black"/>
                <a:cs typeface="Arial Black"/>
              </a:rPr>
              <a:t>p, t, k</a:t>
            </a:r>
            <a:endParaRPr lang="en-US" sz="7500" dirty="0"/>
          </a:p>
        </p:txBody>
      </p:sp>
      <p:sp>
        <p:nvSpPr>
          <p:cNvPr id="4" name="TextBox 3"/>
          <p:cNvSpPr txBox="1"/>
          <p:nvPr/>
        </p:nvSpPr>
        <p:spPr>
          <a:xfrm>
            <a:off x="3352800" y="1537781"/>
            <a:ext cx="2438400" cy="938719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500" dirty="0" err="1"/>
              <a:t>inglés</a:t>
            </a:r>
            <a:endParaRPr lang="en-US" sz="5500" dirty="0"/>
          </a:p>
        </p:txBody>
      </p:sp>
      <p:pic>
        <p:nvPicPr>
          <p:cNvPr id="12" name="Picture 11" descr="aspiration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80332"/>
            <a:ext cx="1600200" cy="1344168"/>
          </a:xfrm>
          <a:prstGeom prst="rect">
            <a:avLst/>
          </a:prstGeom>
        </p:spPr>
      </p:pic>
      <p:pic>
        <p:nvPicPr>
          <p:cNvPr id="13" name="Picture 12" descr="aspiration4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739" y="2971800"/>
            <a:ext cx="1932861" cy="14097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3959304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latin typeface="Arial Black"/>
                <a:cs typeface="Arial Black"/>
              </a:rPr>
              <a:t>/</a:t>
            </a:r>
            <a:r>
              <a:rPr lang="en-US" sz="6600" dirty="0" err="1">
                <a:latin typeface="Arial Black"/>
                <a:cs typeface="Arial Black"/>
              </a:rPr>
              <a:t>p</a:t>
            </a:r>
            <a:r>
              <a:rPr lang="en-US" sz="6600" baseline="30000" dirty="0" err="1">
                <a:solidFill>
                  <a:srgbClr val="FF0000"/>
                </a:solidFill>
                <a:latin typeface="Arial Black"/>
                <a:cs typeface="Arial Black"/>
              </a:rPr>
              <a:t>h</a:t>
            </a:r>
            <a:r>
              <a:rPr lang="en-US" sz="6600" dirty="0">
                <a:latin typeface="Arial Black"/>
                <a:cs typeface="Arial Black"/>
              </a:rPr>
              <a:t>, </a:t>
            </a:r>
            <a:r>
              <a:rPr lang="en-US" sz="6600" dirty="0" err="1">
                <a:latin typeface="Arial Black"/>
                <a:cs typeface="Arial Black"/>
              </a:rPr>
              <a:t>t</a:t>
            </a:r>
            <a:r>
              <a:rPr lang="en-US" sz="6600" baseline="30000" dirty="0" err="1">
                <a:solidFill>
                  <a:srgbClr val="FF0000"/>
                </a:solidFill>
                <a:latin typeface="Arial Black"/>
                <a:cs typeface="Arial Black"/>
              </a:rPr>
              <a:t>h</a:t>
            </a:r>
            <a:r>
              <a:rPr lang="en-US" sz="6600" dirty="0">
                <a:latin typeface="Arial Black"/>
                <a:cs typeface="Arial Black"/>
              </a:rPr>
              <a:t>, </a:t>
            </a:r>
            <a:r>
              <a:rPr lang="en-US" sz="6600" dirty="0" err="1">
                <a:latin typeface="Arial Black"/>
                <a:cs typeface="Arial Black"/>
              </a:rPr>
              <a:t>k</a:t>
            </a:r>
            <a:r>
              <a:rPr lang="en-US" sz="6600" baseline="30000" dirty="0" err="1">
                <a:solidFill>
                  <a:srgbClr val="FF0000"/>
                </a:solidFill>
                <a:latin typeface="Arial Black"/>
                <a:cs typeface="Arial Black"/>
              </a:rPr>
              <a:t>h</a:t>
            </a:r>
            <a:r>
              <a:rPr lang="en-US" sz="6600" dirty="0">
                <a:latin typeface="Arial Black"/>
                <a:cs typeface="Arial Black"/>
              </a:rPr>
              <a:t>/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3050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spiration-anxiety-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9566"/>
            <a:ext cx="5562600" cy="578266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48790" y="952500"/>
            <a:ext cx="30828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  <a:latin typeface="Arial Black"/>
                <a:cs typeface="Arial Black"/>
              </a:rPr>
              <a:t>p</a:t>
            </a:r>
            <a:r>
              <a:rPr lang="en-US" sz="7200" dirty="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aper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48790" y="2324100"/>
            <a:ext cx="357141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p</a:t>
            </a:r>
            <a:r>
              <a:rPr lang="en-US" sz="72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eople</a:t>
            </a:r>
            <a:endParaRPr 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48790" y="3759773"/>
            <a:ext cx="21336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p</a:t>
            </a:r>
            <a:r>
              <a:rPr lang="en-US" sz="72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lot</a:t>
            </a:r>
            <a:endParaRPr 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Left Arrow 5"/>
          <p:cNvSpPr/>
          <p:nvPr/>
        </p:nvSpPr>
        <p:spPr bwMode="auto">
          <a:xfrm>
            <a:off x="2895600" y="1638300"/>
            <a:ext cx="2362200" cy="1828800"/>
          </a:xfrm>
          <a:prstGeom prst="lef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Aspiración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/>
              <a:t>Explosión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983659"/>
            <a:ext cx="20397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Arial Black"/>
                <a:cs typeface="Arial Black"/>
              </a:rPr>
              <a:t>inglés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46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4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400"/>
                            </p:stCondLst>
                            <p:childTnLst>
                              <p:par>
                                <p:cTn id="12" presetID="56" presetClass="entr" presetSubtype="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90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spiration-anxiety-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9566"/>
            <a:ext cx="5562600" cy="5782666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 bwMode="auto">
          <a:xfrm>
            <a:off x="2971800" y="1485900"/>
            <a:ext cx="2362200" cy="2286000"/>
          </a:xfrm>
          <a:prstGeom prst="lef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FF0000"/>
                </a:solidFill>
              </a:rPr>
              <a:t>SIN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Aspiración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/>
              <a:t>Explosión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983659"/>
            <a:ext cx="2599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Arial Black"/>
                <a:cs typeface="Arial Black"/>
              </a:rPr>
              <a:t>e</a:t>
            </a:r>
            <a:r>
              <a:rPr lang="en-US" sz="4400" dirty="0" err="1" smtClean="0">
                <a:solidFill>
                  <a:schemeClr val="bg1"/>
                </a:solidFill>
                <a:latin typeface="Arial Black"/>
                <a:cs typeface="Arial Black"/>
              </a:rPr>
              <a:t>spañol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66424" y="876300"/>
            <a:ext cx="29645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err="1">
                <a:solidFill>
                  <a:srgbClr val="FF0000"/>
                </a:solidFill>
                <a:latin typeface="Arial Black"/>
                <a:cs typeface="Arial Black"/>
              </a:rPr>
              <a:t>p</a:t>
            </a:r>
            <a:r>
              <a:rPr lang="en-US" sz="7200" dirty="0" err="1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apel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66424" y="2247900"/>
            <a:ext cx="307277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p</a:t>
            </a:r>
            <a:r>
              <a:rPr lang="en-US" sz="72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adre</a:t>
            </a:r>
            <a:endParaRPr 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66424" y="3683573"/>
            <a:ext cx="300605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p</a:t>
            </a:r>
            <a:r>
              <a:rPr lang="en-US" sz="72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asta</a:t>
            </a:r>
            <a:endParaRPr 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&quot;No&quot; Symbol 10"/>
          <p:cNvSpPr/>
          <p:nvPr/>
        </p:nvSpPr>
        <p:spPr bwMode="auto">
          <a:xfrm>
            <a:off x="304800" y="1524000"/>
            <a:ext cx="2590800" cy="2324100"/>
          </a:xfrm>
          <a:prstGeom prst="noSmoking">
            <a:avLst>
              <a:gd name="adj" fmla="val 10693"/>
            </a:avLst>
          </a:prstGeom>
          <a:solidFill>
            <a:srgbClr val="FF0000"/>
          </a:solidFill>
          <a:ln w="57150" cap="flat" cmpd="sng" algn="ctr">
            <a:solidFill>
              <a:srgbClr val="FFF94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35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spiration-anxiety-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9566"/>
            <a:ext cx="5562600" cy="5782666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 bwMode="auto">
          <a:xfrm>
            <a:off x="2971800" y="1485900"/>
            <a:ext cx="2362200" cy="2286000"/>
          </a:xfrm>
          <a:prstGeom prst="lef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FF0000"/>
                </a:solidFill>
              </a:rPr>
              <a:t>SIN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Aspiración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/>
              <a:t>Explosión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983659"/>
            <a:ext cx="2599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Arial Black"/>
                <a:cs typeface="Arial Black"/>
              </a:rPr>
              <a:t>e</a:t>
            </a:r>
            <a:r>
              <a:rPr lang="en-US" sz="4400" dirty="0" err="1" smtClean="0">
                <a:solidFill>
                  <a:schemeClr val="bg1"/>
                </a:solidFill>
                <a:latin typeface="Arial Black"/>
                <a:cs typeface="Arial Black"/>
              </a:rPr>
              <a:t>spañol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1" name="&quot;No&quot; Symbol 10"/>
          <p:cNvSpPr/>
          <p:nvPr/>
        </p:nvSpPr>
        <p:spPr bwMode="auto">
          <a:xfrm>
            <a:off x="304800" y="1524000"/>
            <a:ext cx="2590800" cy="2324100"/>
          </a:xfrm>
          <a:prstGeom prst="noSmoking">
            <a:avLst>
              <a:gd name="adj" fmla="val 10693"/>
            </a:avLst>
          </a:prstGeom>
          <a:solidFill>
            <a:srgbClr val="FF0000"/>
          </a:solidFill>
          <a:ln w="57150" cap="flat" cmpd="sng" algn="ctr">
            <a:solidFill>
              <a:srgbClr val="FFF94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04462" y="876300"/>
            <a:ext cx="27585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err="1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lang="en-US" sz="7200" dirty="0" err="1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abla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04462" y="2247900"/>
            <a:ext cx="23901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lang="en-US" sz="72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asa</a:t>
            </a:r>
            <a:endParaRPr 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04462" y="3683573"/>
            <a:ext cx="12103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lang="en-US" sz="72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é</a:t>
            </a:r>
            <a:endParaRPr 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25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spiration-anxiety-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9566"/>
            <a:ext cx="5029200" cy="57826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4229100"/>
            <a:ext cx="31051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rgbClr val="FF0000"/>
                </a:solidFill>
                <a:latin typeface="Arial Black"/>
                <a:cs typeface="Arial Black"/>
              </a:rPr>
              <a:t>i</a:t>
            </a:r>
            <a:r>
              <a:rPr lang="en-US" sz="4400" dirty="0" err="1" smtClean="0">
                <a:solidFill>
                  <a:srgbClr val="FF0000"/>
                </a:solidFill>
                <a:latin typeface="Arial Black"/>
                <a:cs typeface="Arial Black"/>
              </a:rPr>
              <a:t>nglés</a:t>
            </a:r>
            <a:r>
              <a:rPr lang="en-US" sz="4400" dirty="0" smtClean="0">
                <a:solidFill>
                  <a:srgbClr val="FF0000"/>
                </a:solidFill>
                <a:latin typeface="Arial Black"/>
                <a:cs typeface="Arial Black"/>
              </a:rPr>
              <a:t> vs.</a:t>
            </a:r>
          </a:p>
          <a:p>
            <a:r>
              <a:rPr lang="en-US" sz="4400" dirty="0" smtClean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  <a:latin typeface="Arial Black"/>
                <a:cs typeface="Arial Black"/>
              </a:rPr>
              <a:t>español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29200" y="419100"/>
            <a:ext cx="41148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500" dirty="0" smtClean="0">
                <a:solidFill>
                  <a:srgbClr val="FF0000"/>
                </a:solidFill>
                <a:latin typeface="Arial Black"/>
                <a:cs typeface="Arial Black"/>
              </a:rPr>
              <a:t>COMPARA</a:t>
            </a:r>
            <a:endParaRPr lang="en-US" sz="5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24391" y="2247900"/>
            <a:ext cx="1438609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500" dirty="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lang="en-US" sz="5500" dirty="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ea</a:t>
            </a:r>
            <a:endParaRPr lang="en-US" sz="5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00591" y="3695700"/>
            <a:ext cx="732599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500" dirty="0" err="1" smtClean="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lang="en-US" sz="5500" dirty="0" err="1" smtClean="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i</a:t>
            </a:r>
            <a:endParaRPr lang="en-US" sz="5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Striped Right Arrow 15"/>
          <p:cNvSpPr/>
          <p:nvPr/>
        </p:nvSpPr>
        <p:spPr bwMode="auto">
          <a:xfrm>
            <a:off x="5105400" y="2247900"/>
            <a:ext cx="1600200" cy="990600"/>
          </a:xfrm>
          <a:prstGeom prst="strip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rPr>
              <a:t>inglés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7" name="Striped Right Arrow 16"/>
          <p:cNvSpPr/>
          <p:nvPr/>
        </p:nvSpPr>
        <p:spPr bwMode="auto">
          <a:xfrm>
            <a:off x="5105400" y="3771900"/>
            <a:ext cx="1600200" cy="914400"/>
          </a:xfrm>
          <a:prstGeom prst="strip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rPr>
              <a:t>español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2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Books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radition">
      <a:majorFont>
        <a:latin typeface="Candara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317</Words>
  <Application>Microsoft Macintosh PowerPoint</Application>
  <PresentationFormat>Presentación en pantalla (16:10)</PresentationFormat>
  <Paragraphs>120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9" baseType="lpstr">
      <vt:lpstr>Arial</vt:lpstr>
      <vt:lpstr>Arial Black</vt:lpstr>
      <vt:lpstr>Candara</vt:lpstr>
      <vt:lpstr>Century Gothic</vt:lpstr>
      <vt:lpstr>ＭＳ Ｐゴシック</vt:lpstr>
      <vt:lpstr>Palatino</vt:lpstr>
      <vt:lpstr>SILDoulos IPA93</vt:lpstr>
      <vt:lpstr>Times</vt:lpstr>
      <vt:lpstr>Books 16x9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modified xsi:type="dcterms:W3CDTF">2015-10-29T08:32:06Z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