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1"/>
  </p:notesMasterIdLst>
  <p:sldIdLst>
    <p:sldId id="263" r:id="rId3"/>
    <p:sldId id="276" r:id="rId4"/>
    <p:sldId id="264" r:id="rId5"/>
    <p:sldId id="265" r:id="rId6"/>
    <p:sldId id="272" r:id="rId7"/>
    <p:sldId id="271" r:id="rId8"/>
    <p:sldId id="274"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CC812088-F75D-43E4-815A-B8C66193A3D9}">
          <p14:sldIdLst>
            <p14:sldId id="263"/>
            <p14:sldId id="264"/>
            <p14:sldId id="270"/>
            <p14:sldId id="265"/>
            <p14:sldId id="269"/>
            <p14:sldId id="271"/>
            <p14:sldId id="272"/>
            <p14:sldId id="273"/>
            <p14:sldId id="274"/>
            <p14:sldId id="268"/>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47E1A"/>
    <a:srgbClr val="F6F6F6"/>
    <a:srgbClr val="E89038"/>
    <a:srgbClr val="FCD2B2"/>
    <a:srgbClr val="6A95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2B952-998D-4DAE-94C1-85C5A5FCBE79}" type="datetimeFigureOut">
              <a:rPr lang="en-US" smtClean="0"/>
              <a:pPr/>
              <a:t>30-Sep-18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7380F-B508-4EF9-B351-887583647EBB}" type="slidenum">
              <a:rPr lang="en-US" smtClean="0"/>
              <a:pPr/>
              <a:t>‹#›</a:t>
            </a:fld>
            <a:endParaRPr lang="en-US"/>
          </a:p>
        </p:txBody>
      </p:sp>
    </p:spTree>
    <p:extLst>
      <p:ext uri="{BB962C8B-B14F-4D97-AF65-F5344CB8AC3E}">
        <p14:creationId xmlns:p14="http://schemas.microsoft.com/office/powerpoint/2010/main" xmlns="" val="164349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D7380F-B508-4EF9-B351-887583647EB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2</a:t>
            </a:fld>
            <a:endParaRPr lang="pt-BR">
              <a:solidFill>
                <a:prstClr val="black"/>
              </a:solidFill>
            </a:endParaRPr>
          </a:p>
        </p:txBody>
      </p:sp>
    </p:spTree>
    <p:extLst>
      <p:ext uri="{BB962C8B-B14F-4D97-AF65-F5344CB8AC3E}">
        <p14:creationId xmlns:p14="http://schemas.microsoft.com/office/powerpoint/2010/main" xmlns="" val="53294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3</a:t>
            </a:fld>
            <a:endParaRPr lang="pt-BR">
              <a:solidFill>
                <a:prstClr val="black"/>
              </a:solidFill>
            </a:endParaRPr>
          </a:p>
        </p:txBody>
      </p:sp>
    </p:spTree>
    <p:extLst>
      <p:ext uri="{BB962C8B-B14F-4D97-AF65-F5344CB8AC3E}">
        <p14:creationId xmlns:p14="http://schemas.microsoft.com/office/powerpoint/2010/main" xmlns="" val="4148527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29.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2.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hyperlink" Target="https://www.capgemini.com/optimize-your-business-and-it-operations"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sv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s://www.capgemini.com/optimize-your-business-and-it-operations" TargetMode="External"/><Relationship Id="rId4" Type="http://schemas.openxmlformats.org/officeDocument/2006/relationships/image" Target="../media/image34.svg"/></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14.sv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sv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s://www.capgemini.com/optimize-your-business-and-it-operations" TargetMode="External"/><Relationship Id="rId3" Type="http://schemas.openxmlformats.org/officeDocument/2006/relationships/image" Target="../media/image9.png"/><Relationship Id="rId7" Type="http://schemas.openxmlformats.org/officeDocument/2006/relationships/image" Target="../media/image2.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12.sv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cstate="print">
            <a:extLst>
              <a:ext uri="{96DAC541-7B7A-43D3-8B79-37D633B846F1}">
                <asvg:svgBlip xmlns:asvg="http://schemas.microsoft.com/office/drawing/2016/SVG/main" xmlns=""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xmlns="" val="3662107877"/>
      </p:ext>
    </p:extLst>
  </p:cSld>
  <p:clrMapOvr>
    <a:masterClrMapping/>
  </p:clrMapOvr>
  <p:extLst mod="1">
    <p:ext uri="{DCECCB84-F9BA-43D5-87BE-67443E8EF086}">
      <p15:sldGuideLst xmlns:p15="http://schemas.microsoft.com/office/powerpoint/2012/main" xmlns="">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53181C41-E797-4C55-B0D0-233FF421FA83}"/>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t="20875"/>
          <a:stretch>
            <a:fillRect/>
          </a:stretch>
        </p:blipFill>
        <p:spPr>
          <a:xfrm rot="19800000" flipH="1">
            <a:off x="-1758634" y="-861399"/>
            <a:ext cx="8293531" cy="6688887"/>
          </a:xfrm>
          <a:custGeom>
            <a:avLst/>
            <a:gdLst>
              <a:gd name="connsiteX0" fmla="*/ 4973426 w 8293531"/>
              <a:gd name="connsiteY0" fmla="*/ 0 h 6688887"/>
              <a:gd name="connsiteX1" fmla="*/ 0 w 8293531"/>
              <a:gd name="connsiteY1" fmla="*/ 2871409 h 6688887"/>
              <a:gd name="connsiteX2" fmla="*/ 0 w 8293531"/>
              <a:gd name="connsiteY2" fmla="*/ 3722915 h 6688887"/>
              <a:gd name="connsiteX3" fmla="*/ 1712404 w 8293531"/>
              <a:gd name="connsiteY3" fmla="*/ 6688887 h 6688887"/>
              <a:gd name="connsiteX4" fmla="*/ 6973982 w 8293531"/>
              <a:gd name="connsiteY4" fmla="*/ 6688887 h 6688887"/>
              <a:gd name="connsiteX5" fmla="*/ 8293531 w 8293531"/>
              <a:gd name="connsiteY5" fmla="*/ 5927045 h 6688887"/>
              <a:gd name="connsiteX6" fmla="*/ 8293531 w 8293531"/>
              <a:gd name="connsiteY6" fmla="*/ 5750590 h 66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3531" h="6688887">
                <a:moveTo>
                  <a:pt x="4973426" y="0"/>
                </a:moveTo>
                <a:lnTo>
                  <a:pt x="0" y="2871409"/>
                </a:lnTo>
                <a:lnTo>
                  <a:pt x="0" y="3722915"/>
                </a:lnTo>
                <a:lnTo>
                  <a:pt x="1712404" y="6688887"/>
                </a:lnTo>
                <a:lnTo>
                  <a:pt x="6973982" y="6688887"/>
                </a:lnTo>
                <a:lnTo>
                  <a:pt x="8293531" y="5927045"/>
                </a:lnTo>
                <a:lnTo>
                  <a:pt x="8293531" y="5750590"/>
                </a:lnTo>
                <a:close/>
              </a:path>
            </a:pathLst>
          </a:custGeom>
        </p:spPr>
      </p:pic>
      <p:sp>
        <p:nvSpPr>
          <p:cNvPr id="10" name="Picture Placeholder 17">
            <a:extLst>
              <a:ext uri="{FF2B5EF4-FFF2-40B4-BE49-F238E27FC236}">
                <a16:creationId xmlns:a16="http://schemas.microsoft.com/office/drawing/2014/main" xmlns=""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1" name="Title Placeholder 1">
            <a:extLst>
              <a:ext uri="{FF2B5EF4-FFF2-40B4-BE49-F238E27FC236}">
                <a16:creationId xmlns:a16="http://schemas.microsoft.com/office/drawing/2014/main" xmlns=""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xmlns=""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3"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107311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pic>
        <p:nvPicPr>
          <p:cNvPr id="15" name="Graphic 5">
            <a:extLst>
              <a:ext uri="{FF2B5EF4-FFF2-40B4-BE49-F238E27FC236}">
                <a16:creationId xmlns:a16="http://schemas.microsoft.com/office/drawing/2014/main" xmlns="" id="{A3E3F225-1B4B-4BB0-90A9-90BB2D36294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7450" t="17874" b="13048"/>
          <a:stretch/>
        </p:blipFill>
        <p:spPr>
          <a:xfrm>
            <a:off x="0" y="1"/>
            <a:ext cx="9464870" cy="6858000"/>
          </a:xfrm>
          <a:prstGeom prst="rect">
            <a:avLst/>
          </a:prstGeom>
        </p:spPr>
      </p:pic>
      <p:sp>
        <p:nvSpPr>
          <p:cNvPr id="10" name="Picture Placeholder 17">
            <a:extLst>
              <a:ext uri="{FF2B5EF4-FFF2-40B4-BE49-F238E27FC236}">
                <a16:creationId xmlns:a16="http://schemas.microsoft.com/office/drawing/2014/main" xmlns=""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1" name="Title Placeholder 1">
            <a:extLst>
              <a:ext uri="{FF2B5EF4-FFF2-40B4-BE49-F238E27FC236}">
                <a16:creationId xmlns:a16="http://schemas.microsoft.com/office/drawing/2014/main" xmlns=""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xmlns="" id="{98BC8B91-D2A3-4F52-B4E2-1C3C1B691942}"/>
              </a:ext>
            </a:extLst>
          </p:cNvPr>
          <p:cNvSpPr>
            <a:spLocks noGrp="1"/>
          </p:cNvSpPr>
          <p:nvPr>
            <p:ph type="body" sz="quarter" idx="32" hasCustomPrompt="1"/>
          </p:nvPr>
        </p:nvSpPr>
        <p:spPr>
          <a:xfrm>
            <a:off x="407988" y="1988840"/>
            <a:ext cx="370915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prstClr val="white"/>
                </a:solidFill>
                <a:cs typeface="Arial" panose="020B0604020202020204" pitchFamily="34" charset="0"/>
              </a:rPr>
              <a:t>Presentation Title | Author | Date</a:t>
            </a:r>
            <a:endParaRPr lang="en-US" sz="800" kern="0" dirty="0">
              <a:solidFill>
                <a:prstClr val="white"/>
              </a:solidFill>
              <a:cs typeface="Arial" panose="020B0604020202020204" pitchFamily="34" charset="0"/>
            </a:endParaRPr>
          </a:p>
        </p:txBody>
      </p:sp>
      <p:sp>
        <p:nvSpPr>
          <p:cNvPr id="13"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673932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xmlns=""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xmlns=""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endParaRPr lang="pt-PT" dirty="0"/>
          </a:p>
        </p:txBody>
      </p:sp>
      <p:sp>
        <p:nvSpPr>
          <p:cNvPr id="9" name="Title Placeholder 1">
            <a:extLst>
              <a:ext uri="{FF2B5EF4-FFF2-40B4-BE49-F238E27FC236}">
                <a16:creationId xmlns:a16="http://schemas.microsoft.com/office/drawing/2014/main" xmlns=""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dirty="0"/>
              <a:t>Click to insert </a:t>
            </a:r>
            <a:r>
              <a:rPr lang="en-US" dirty="0" smtClean="0"/>
              <a:t>title</a:t>
            </a:r>
            <a:endParaRPr lang="pt-PT" dirty="0"/>
          </a:p>
        </p:txBody>
      </p:sp>
      <p:sp>
        <p:nvSpPr>
          <p:cNvPr id="10" name="Text Placeholder 7">
            <a:extLst>
              <a:ext uri="{FF2B5EF4-FFF2-40B4-BE49-F238E27FC236}">
                <a16:creationId xmlns:a16="http://schemas.microsoft.com/office/drawing/2014/main" xmlns=""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4" name="Retângulo 43">
            <a:extLst>
              <a:ext uri="{FF2B5EF4-FFF2-40B4-BE49-F238E27FC236}">
                <a16:creationId xmlns:a16="http://schemas.microsoft.com/office/drawing/2014/main" xmlns="" id="{834ADCB4-BFB1-450D-8F6D-64217F4CD92C}"/>
              </a:ext>
            </a:extLst>
          </p:cNvPr>
          <p:cNvSpPr/>
          <p:nvPr userDrawn="1"/>
        </p:nvSpPr>
        <p:spPr>
          <a:xfrm>
            <a:off x="7960190"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spTree>
    <p:extLst>
      <p:ext uri="{BB962C8B-B14F-4D97-AF65-F5344CB8AC3E}">
        <p14:creationId xmlns:p14="http://schemas.microsoft.com/office/powerpoint/2010/main" xmlns="" val="247297540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highlights (two-color)">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xmlns="" id="{A11CE6B2-56EB-4C86-B1D0-B791937A346D}"/>
              </a:ext>
            </a:extLst>
          </p:cNvPr>
          <p:cNvSpPr>
            <a:spLocks noGrp="1"/>
          </p:cNvSpPr>
          <p:nvPr>
            <p:ph type="pic" sz="quarter" idx="10"/>
          </p:nvPr>
        </p:nvSpPr>
        <p:spPr>
          <a:xfrm>
            <a:off x="4833257" y="-1"/>
            <a:ext cx="7358743" cy="6857998"/>
          </a:xfrm>
          <a:prstGeom prst="rect">
            <a:avLst/>
          </a:prstGeom>
          <a:noFill/>
        </p:spPr>
        <p:txBody>
          <a:bodyPr anchor="ctr"/>
          <a:lstStyle>
            <a:lvl1pPr algn="ctr">
              <a:defRPr/>
            </a:lvl1pPr>
          </a:lstStyle>
          <a:p>
            <a:endParaRPr lang="pt-PT" dirty="0"/>
          </a:p>
        </p:txBody>
      </p:sp>
      <p:sp>
        <p:nvSpPr>
          <p:cNvPr id="8" name="Title Placeholder 1">
            <a:extLst>
              <a:ext uri="{FF2B5EF4-FFF2-40B4-BE49-F238E27FC236}">
                <a16:creationId xmlns:a16="http://schemas.microsoft.com/office/drawing/2014/main" xmlns="" id="{111A5EED-2BC2-465F-9194-B07443C0A9F3}"/>
              </a:ext>
            </a:extLst>
          </p:cNvPr>
          <p:cNvSpPr>
            <a:spLocks noGrp="1"/>
          </p:cNvSpPr>
          <p:nvPr>
            <p:ph type="title" hasCustomPrompt="1"/>
          </p:nvPr>
        </p:nvSpPr>
        <p:spPr>
          <a:xfrm>
            <a:off x="939799" y="707444"/>
            <a:ext cx="2895436" cy="1830078"/>
          </a:xfrm>
          <a:prstGeom prst="rect">
            <a:avLst/>
          </a:prstGeom>
        </p:spPr>
        <p:txBody>
          <a:bodyPr vert="horz" lIns="91440" tIns="45720" rIns="91440" bIns="45720" rtlCol="0" anchor="b">
            <a:normAutofit/>
          </a:bodyPr>
          <a:lstStyle>
            <a:lvl1pPr algn="l">
              <a:defRPr sz="4800">
                <a:solidFill>
                  <a:srgbClr val="95E616"/>
                </a:solidFill>
              </a:defRPr>
            </a:lvl1pPr>
          </a:lstStyle>
          <a:p>
            <a:r>
              <a:rPr lang="en-US" dirty="0"/>
              <a:t>Click to add title</a:t>
            </a:r>
            <a:endParaRPr lang="pt-PT" dirty="0"/>
          </a:p>
        </p:txBody>
      </p:sp>
      <p:sp>
        <p:nvSpPr>
          <p:cNvPr id="9" name="Text Placeholder 7">
            <a:extLst>
              <a:ext uri="{FF2B5EF4-FFF2-40B4-BE49-F238E27FC236}">
                <a16:creationId xmlns:a16="http://schemas.microsoft.com/office/drawing/2014/main" xmlns="" id="{D4BFADA0-A20F-45DD-B818-E0C58FC73DCB}"/>
              </a:ext>
            </a:extLst>
          </p:cNvPr>
          <p:cNvSpPr>
            <a:spLocks noGrp="1"/>
          </p:cNvSpPr>
          <p:nvPr>
            <p:ph type="body" sz="quarter" idx="32" hasCustomPrompt="1"/>
          </p:nvPr>
        </p:nvSpPr>
        <p:spPr>
          <a:xfrm>
            <a:off x="939799" y="2564904"/>
            <a:ext cx="2895435" cy="3589775"/>
          </a:xfrm>
          <a:prstGeom prst="rect">
            <a:avLst/>
          </a:prstGeom>
        </p:spPr>
        <p:txBody>
          <a:bodyPr>
            <a:noAutofit/>
          </a:bodyPr>
          <a:lstStyle>
            <a:lvl1pPr algn="l">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5" name="Rectangle 4">
            <a:extLst>
              <a:ext uri="{FF2B5EF4-FFF2-40B4-BE49-F238E27FC236}">
                <a16:creationId xmlns:a16="http://schemas.microsoft.com/office/drawing/2014/main" xmlns="" id="{0B9B7D6C-D884-4362-AF1D-3A8B442DE315}"/>
              </a:ext>
            </a:extLst>
          </p:cNvPr>
          <p:cNvSpPr/>
          <p:nvPr userDrawn="1"/>
        </p:nvSpPr>
        <p:spPr>
          <a:xfrm>
            <a:off x="0" y="0"/>
            <a:ext cx="3067050" cy="6858000"/>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grpSp>
        <p:nvGrpSpPr>
          <p:cNvPr id="6" name="Group 5">
            <a:extLst>
              <a:ext uri="{FF2B5EF4-FFF2-40B4-BE49-F238E27FC236}">
                <a16:creationId xmlns:a16="http://schemas.microsoft.com/office/drawing/2014/main" xmlns="" id="{91BF642E-618C-4DD9-AF43-29DF366CC373}"/>
              </a:ext>
            </a:extLst>
          </p:cNvPr>
          <p:cNvGrpSpPr/>
          <p:nvPr userDrawn="1"/>
        </p:nvGrpSpPr>
        <p:grpSpPr>
          <a:xfrm flipH="1">
            <a:off x="-2" y="-1828800"/>
            <a:ext cx="7510780" cy="10800950"/>
            <a:chOff x="4503427" y="-841109"/>
            <a:chExt cx="6774184" cy="9741675"/>
          </a:xfrm>
        </p:grpSpPr>
        <p:sp>
          <p:nvSpPr>
            <p:cNvPr id="7" name="Rectangle 6">
              <a:extLst>
                <a:ext uri="{FF2B5EF4-FFF2-40B4-BE49-F238E27FC236}">
                  <a16:creationId xmlns:a16="http://schemas.microsoft.com/office/drawing/2014/main" xmlns="" id="{05F159C5-9D2B-4D41-B049-265FEAC7A16A}"/>
                </a:ext>
              </a:extLst>
            </p:cNvPr>
            <p:cNvSpPr/>
            <p:nvPr/>
          </p:nvSpPr>
          <p:spPr>
            <a:xfrm>
              <a:off x="10312400" y="5969000"/>
              <a:ext cx="533400" cy="8001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grpSp>
          <p:nvGrpSpPr>
            <p:cNvPr id="11" name="Group 10">
              <a:extLst>
                <a:ext uri="{FF2B5EF4-FFF2-40B4-BE49-F238E27FC236}">
                  <a16:creationId xmlns:a16="http://schemas.microsoft.com/office/drawing/2014/main" xmlns="" id="{A7CCBDA4-ECAE-40B4-AFC3-26E23560D77A}"/>
                </a:ext>
              </a:extLst>
            </p:cNvPr>
            <p:cNvGrpSpPr/>
            <p:nvPr/>
          </p:nvGrpSpPr>
          <p:grpSpPr>
            <a:xfrm>
              <a:off x="4503427" y="-841109"/>
              <a:ext cx="6774184" cy="9741675"/>
              <a:chOff x="6466897" y="122642"/>
              <a:chExt cx="5044220" cy="7253890"/>
            </a:xfrm>
          </p:grpSpPr>
          <p:pic>
            <p:nvPicPr>
              <p:cNvPr id="12" name="Graphic 11">
                <a:extLst>
                  <a:ext uri="{FF2B5EF4-FFF2-40B4-BE49-F238E27FC236}">
                    <a16:creationId xmlns:a16="http://schemas.microsoft.com/office/drawing/2014/main" xmlns="" id="{7CE27168-F6DA-4810-BB03-F13300055E35}"/>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24648" t="31387" r="33798" b="8441"/>
              <a:stretch/>
            </p:blipFill>
            <p:spPr>
              <a:xfrm>
                <a:off x="7684232" y="122642"/>
                <a:ext cx="3826885" cy="6735359"/>
              </a:xfrm>
              <a:prstGeom prst="rect">
                <a:avLst/>
              </a:prstGeom>
            </p:spPr>
          </p:pic>
          <p:pic>
            <p:nvPicPr>
              <p:cNvPr id="13" name="Graphic 12">
                <a:extLst>
                  <a:ext uri="{FF2B5EF4-FFF2-40B4-BE49-F238E27FC236}">
                    <a16:creationId xmlns:a16="http://schemas.microsoft.com/office/drawing/2014/main" xmlns="" id="{B2FD07E9-FD44-4F4D-B48A-CB2D72E628F2}"/>
                  </a:ext>
                </a:extLst>
              </p:cNvPr>
              <p:cNvPicPr>
                <a:picLocks noChangeAspect="1"/>
              </p:cNvPicPr>
              <p:nvPr/>
            </p:nvPicPr>
            <p:blipFill rotWithShape="1">
              <a:blip r:embed="rId4">
                <a:extLst>
                  <a:ext uri="{96DAC541-7B7A-43D3-8B79-37D633B846F1}">
                    <asvg:svgBlip xmlns:asvg="http://schemas.microsoft.com/office/drawing/2016/SVG/main" xmlns="" r:embed="rId5"/>
                  </a:ext>
                </a:extLst>
              </a:blip>
              <a:srcRect l="23644" t="23056" r="6670" b="9419"/>
              <a:stretch/>
            </p:blipFill>
            <p:spPr>
              <a:xfrm>
                <a:off x="6466897" y="900452"/>
                <a:ext cx="5044218" cy="6476080"/>
              </a:xfrm>
              <a:prstGeom prst="rect">
                <a:avLst/>
              </a:prstGeom>
            </p:spPr>
          </p:pic>
        </p:grpSp>
      </p:grpSp>
      <p:sp>
        <p:nvSpPr>
          <p:cNvPr id="14"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5"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prstClr val="white"/>
                </a:solidFill>
                <a:cs typeface="Arial" panose="020B0604020202020204" pitchFamily="34" charset="0"/>
              </a:rPr>
              <a:t>Presentation Title | Author | Date</a:t>
            </a:r>
            <a:endParaRPr lang="en-US" sz="800" kern="0" dirty="0">
              <a:solidFill>
                <a:prstClr val="white"/>
              </a:solidFill>
              <a:cs typeface="Arial" panose="020B0604020202020204" pitchFamily="34" charset="0"/>
            </a:endParaRPr>
          </a:p>
        </p:txBody>
      </p:sp>
      <p:sp>
        <p:nvSpPr>
          <p:cNvPr id="17"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prstClr val="white"/>
                </a:solidFill>
                <a:cs typeface="Arial" panose="020B0604020202020204" pitchFamily="34" charset="0"/>
              </a:rPr>
              <a:t>© 2017 Capgemini. All rights reserved.</a:t>
            </a:r>
          </a:p>
        </p:txBody>
      </p:sp>
    </p:spTree>
    <p:extLst>
      <p:ext uri="{BB962C8B-B14F-4D97-AF65-F5344CB8AC3E}">
        <p14:creationId xmlns:p14="http://schemas.microsoft.com/office/powerpoint/2010/main" xmlns="" val="4205477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6400800" y="0"/>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6" y="-1"/>
            <a:ext cx="5907313" cy="6857998"/>
          </a:xfrm>
          <a:prstGeom prst="rect">
            <a:avLst/>
          </a:prstGeom>
          <a:noFill/>
        </p:spPr>
        <p:txBody>
          <a:bodyPr anchor="ctr"/>
          <a:lstStyle>
            <a:lvl1pPr algn="ctr">
              <a:defRPr/>
            </a:lvl1pPr>
          </a:lstStyle>
          <a:p>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1" y="1430234"/>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1" y="3253616"/>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1" y="5076998"/>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19"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2861857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xmlns=""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4" name="Text Placeholder 7">
            <a:extLst>
              <a:ext uri="{FF2B5EF4-FFF2-40B4-BE49-F238E27FC236}">
                <a16:creationId xmlns:a16="http://schemas.microsoft.com/office/drawing/2014/main" xmlns="" id="{0BF72C50-3F98-41E6-A3C8-32663046C696}"/>
              </a:ext>
            </a:extLst>
          </p:cNvPr>
          <p:cNvSpPr>
            <a:spLocks noGrp="1"/>
          </p:cNvSpPr>
          <p:nvPr>
            <p:ph type="body" sz="quarter" idx="33" hasCustomPrompt="1"/>
          </p:nvPr>
        </p:nvSpPr>
        <p:spPr>
          <a:xfrm>
            <a:off x="7712546" y="404813"/>
            <a:ext cx="3640038" cy="799873"/>
          </a:xfrm>
          <a:prstGeom prst="rect">
            <a:avLst/>
          </a:prstGeom>
        </p:spPr>
        <p:txBody>
          <a:bodyPr>
            <a:noAutofit/>
          </a:bodyPr>
          <a:lstStyle>
            <a:lvl1pPr algn="r">
              <a:lnSpc>
                <a:spcPts val="1800"/>
              </a:lnSpc>
              <a:defRPr sz="1600" b="1">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3"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Tree>
    <p:extLst>
      <p:ext uri="{BB962C8B-B14F-4D97-AF65-F5344CB8AC3E}">
        <p14:creationId xmlns:p14="http://schemas.microsoft.com/office/powerpoint/2010/main" xmlns="" val="2448186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2 (fix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3D2F289-295A-4712-B3F5-6C1E821AF172}"/>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24" y="0"/>
            <a:ext cx="12188952" cy="6858000"/>
          </a:xfrm>
          <a:prstGeom prst="rect">
            <a:avLst/>
          </a:prstGeom>
        </p:spPr>
      </p:pic>
      <p:pic>
        <p:nvPicPr>
          <p:cNvPr id="9" name="Graphic 8">
            <a:extLst>
              <a:ext uri="{FF2B5EF4-FFF2-40B4-BE49-F238E27FC236}">
                <a16:creationId xmlns:a16="http://schemas.microsoft.com/office/drawing/2014/main" xmlns="" id="{BEB011C7-5067-4A7D-A5A2-FB9132A5D7A3}"/>
              </a:ext>
            </a:extLst>
          </p:cNvPr>
          <p:cNvPicPr>
            <a:picLocks noChangeAspect="1"/>
          </p:cNvPicPr>
          <p:nvPr userDrawn="1"/>
        </p:nvPicPr>
        <p:blipFill>
          <a:blip r:embed="rId3" cstate="print">
            <a:extLst>
              <a:ext uri="{96DAC541-7B7A-43D3-8B79-37D633B846F1}">
                <asvg:svgBlip xmlns:asvg="http://schemas.microsoft.com/office/drawing/2016/SVG/main" xmlns="" r:embed="rId4"/>
              </a:ext>
            </a:extLst>
          </a:blip>
          <a:srcRect t="45009" r="3903"/>
          <a:stretch>
            <a:fillRect/>
          </a:stretch>
        </p:blipFill>
        <p:spPr>
          <a:xfrm rot="20633129">
            <a:off x="6623457" y="-854950"/>
            <a:ext cx="5712032"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xmlns="" id="{0BF72C50-3F98-41E6-A3C8-32663046C696}"/>
              </a:ext>
            </a:extLst>
          </p:cNvPr>
          <p:cNvSpPr>
            <a:spLocks noGrp="1"/>
          </p:cNvSpPr>
          <p:nvPr>
            <p:ph type="body" sz="quarter" idx="33" hasCustomPrompt="1"/>
          </p:nvPr>
        </p:nvSpPr>
        <p:spPr>
          <a:xfrm>
            <a:off x="7712546" y="251439"/>
            <a:ext cx="3594084" cy="953247"/>
          </a:xfrm>
          <a:prstGeom prst="rect">
            <a:avLst/>
          </a:prstGeom>
        </p:spPr>
        <p:txBody>
          <a:bodyPr>
            <a:noAutofit/>
          </a:bodyPr>
          <a:lstStyle>
            <a:lvl1pPr>
              <a:lnSpc>
                <a:spcPct val="100000"/>
              </a:lnSpc>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5"/>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5"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pic>
        <p:nvPicPr>
          <p:cNvPr id="18"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6"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2473811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xmlns=""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337695089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a16="http://schemas.microsoft.com/office/drawing/2014/main" xmlns=""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a16="http://schemas.microsoft.com/office/drawing/2014/main" xmlns=""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a16="http://schemas.microsoft.com/office/drawing/2014/main" xmlns=""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a16="http://schemas.microsoft.com/office/drawing/2014/main" xmlns=""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a16="http://schemas.microsoft.com/office/drawing/2014/main" xmlns=""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a16="http://schemas.microsoft.com/office/drawing/2014/main" xmlns=""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a16="http://schemas.microsoft.com/office/drawing/2014/main" xmlns=""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smtClean="0">
                <a:solidFill>
                  <a:srgbClr val="0070AD"/>
                </a:solidFill>
              </a:rPr>
              <a:t>Click to add title</a:t>
            </a:r>
            <a:endParaRPr lang="en-US">
              <a:solidFill>
                <a:srgbClr val="0070AD"/>
              </a:solidFill>
            </a:endParaRPr>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2"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pic>
        <p:nvPicPr>
          <p:cNvPr id="2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13583941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ie 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1F7E5A44-800E-4E01-9E39-BE8EDB371110}"/>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6" name="Text Placeholder 29">
            <a:extLst>
              <a:ext uri="{FF2B5EF4-FFF2-40B4-BE49-F238E27FC236}">
                <a16:creationId xmlns:a16="http://schemas.microsoft.com/office/drawing/2014/main" xmlns="" id="{115E9009-AF96-42B6-BF89-DC5FFB888C93}"/>
              </a:ext>
            </a:extLst>
          </p:cNvPr>
          <p:cNvSpPr>
            <a:spLocks noGrp="1"/>
          </p:cNvSpPr>
          <p:nvPr>
            <p:ph type="body" sz="quarter" idx="42" hasCustomPrompt="1"/>
          </p:nvPr>
        </p:nvSpPr>
        <p:spPr>
          <a:xfrm>
            <a:off x="7079039" y="1423736"/>
            <a:ext cx="4704974" cy="2801255"/>
          </a:xfrm>
          <a:prstGeom prst="rect">
            <a:avLst/>
          </a:prstGeom>
        </p:spPr>
        <p:txBody>
          <a:bodyPr vert="horz" lIns="0" tIns="0" rIns="0" bIns="0" rtlCol="0">
            <a:noAutofit/>
          </a:bodyPr>
          <a:lstStyle>
            <a:lvl1pPr>
              <a:defRPr lang="en-US" sz="1400" dirty="0"/>
            </a:lvl1pPr>
          </a:lstStyle>
          <a:p>
            <a:pPr lvl="0">
              <a:lnSpc>
                <a:spcPts val="1600"/>
              </a:lnSpc>
              <a:spcAft>
                <a:spcPts val="0"/>
              </a:spcAft>
            </a:pPr>
            <a:r>
              <a:rPr lang="en-US" dirty="0"/>
              <a:t>Click to insert text</a:t>
            </a:r>
          </a:p>
        </p:txBody>
      </p:sp>
      <p:sp>
        <p:nvSpPr>
          <p:cNvPr id="24" name="Text Placeholder 29">
            <a:extLst>
              <a:ext uri="{FF2B5EF4-FFF2-40B4-BE49-F238E27FC236}">
                <a16:creationId xmlns:a16="http://schemas.microsoft.com/office/drawing/2014/main" xmlns="" id="{72FA0387-E1A9-4FE6-B909-3C397FF8EDBE}"/>
              </a:ext>
            </a:extLst>
          </p:cNvPr>
          <p:cNvSpPr>
            <a:spLocks noGrp="1"/>
          </p:cNvSpPr>
          <p:nvPr>
            <p:ph type="body" sz="quarter" idx="44" hasCustomPrompt="1"/>
          </p:nvPr>
        </p:nvSpPr>
        <p:spPr>
          <a:xfrm>
            <a:off x="8062158" y="5568661"/>
            <a:ext cx="2567742" cy="333830"/>
          </a:xfrm>
          <a:prstGeom prst="rect">
            <a:avLst/>
          </a:prstGeom>
        </p:spPr>
        <p:txBody>
          <a:bodyPr anchor="ctr">
            <a:noAutofit/>
          </a:bodyPr>
          <a:lstStyle>
            <a:lvl1pPr marL="0" indent="0" algn="ctr">
              <a:lnSpc>
                <a:spcPts val="1600"/>
              </a:lnSpc>
              <a:spcBef>
                <a:spcPts val="0"/>
              </a:spcBef>
              <a:buNone/>
              <a:defRPr sz="1400" b="1">
                <a:solidFill>
                  <a:schemeClr val="accent2"/>
                </a:solidFill>
              </a:defRPr>
            </a:lvl1pPr>
            <a:lvl2pPr algn="ctr">
              <a:defRPr/>
            </a:lvl2pPr>
            <a:lvl3pPr algn="ctr">
              <a:defRPr/>
            </a:lvl3pPr>
            <a:lvl4pPr algn="ctr">
              <a:defRPr/>
            </a:lvl4pPr>
            <a:lvl5pPr algn="ctr">
              <a:defRPr/>
            </a:lvl5pPr>
          </a:lstStyle>
          <a:p>
            <a:pPr lvl="0"/>
            <a:r>
              <a:rPr lang="en-US" dirty="0"/>
              <a:t>Insert text data</a:t>
            </a:r>
          </a:p>
        </p:txBody>
      </p:sp>
      <p:sp>
        <p:nvSpPr>
          <p:cNvPr id="26" name="Text Placeholder 29">
            <a:extLst>
              <a:ext uri="{FF2B5EF4-FFF2-40B4-BE49-F238E27FC236}">
                <a16:creationId xmlns:a16="http://schemas.microsoft.com/office/drawing/2014/main" xmlns="" id="{932FA6D2-DCA0-45C9-81B6-5EC52C969F94}"/>
              </a:ext>
            </a:extLst>
          </p:cNvPr>
          <p:cNvSpPr>
            <a:spLocks noGrp="1"/>
          </p:cNvSpPr>
          <p:nvPr>
            <p:ph type="body" sz="quarter" idx="45" hasCustomPrompt="1"/>
          </p:nvPr>
        </p:nvSpPr>
        <p:spPr>
          <a:xfrm>
            <a:off x="8062156" y="4581128"/>
            <a:ext cx="2567744" cy="983347"/>
          </a:xfrm>
          <a:prstGeom prst="rect">
            <a:avLst/>
          </a:prstGeom>
        </p:spPr>
        <p:txBody>
          <a:bodyPr anchor="ctr">
            <a:noAutofit/>
          </a:bodyPr>
          <a:lstStyle>
            <a:lvl1pPr marL="0" indent="0" algn="ctr">
              <a:lnSpc>
                <a:spcPts val="3200"/>
              </a:lnSpc>
              <a:spcBef>
                <a:spcPts val="0"/>
              </a:spcBef>
              <a:spcAft>
                <a:spcPts val="0"/>
              </a:spcAft>
              <a:buNone/>
              <a:defRPr sz="2600" b="1">
                <a:solidFill>
                  <a:srgbClr val="2B0A3D"/>
                </a:solidFill>
              </a:defRPr>
            </a:lvl1pPr>
            <a:lvl2pPr algn="ctr">
              <a:defRPr/>
            </a:lvl2pPr>
            <a:lvl3pPr algn="ctr">
              <a:defRPr/>
            </a:lvl3pPr>
            <a:lvl4pPr algn="ctr">
              <a:defRPr/>
            </a:lvl4pPr>
            <a:lvl5pPr algn="ctr">
              <a:defRPr/>
            </a:lvl5pPr>
          </a:lstStyle>
          <a:p>
            <a:pPr lvl="0"/>
            <a:r>
              <a:rPr lang="en-US" dirty="0"/>
              <a:t>Nº</a:t>
            </a:r>
          </a:p>
        </p:txBody>
      </p:sp>
      <p:sp>
        <p:nvSpPr>
          <p:cNvPr id="10"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3"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4"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5" name="Chart Placeholder 18">
            <a:extLst>
              <a:ext uri="{FF2B5EF4-FFF2-40B4-BE49-F238E27FC236}">
                <a16:creationId xmlns:a16="http://schemas.microsoft.com/office/drawing/2014/main" xmlns="" id="{1B2F5493-6162-4AC0-BA43-8D7A7C0FA263}"/>
              </a:ext>
            </a:extLst>
          </p:cNvPr>
          <p:cNvSpPr>
            <a:spLocks noGrp="1"/>
          </p:cNvSpPr>
          <p:nvPr>
            <p:ph type="chart" sz="quarter" idx="46"/>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7" name="Text Placeholder 29">
            <a:extLst>
              <a:ext uri="{FF2B5EF4-FFF2-40B4-BE49-F238E27FC236}">
                <a16:creationId xmlns:a16="http://schemas.microsoft.com/office/drawing/2014/main" xmlns="" id="{DC134CF2-DCA0-414B-81CC-1ED54BE2F760}"/>
              </a:ext>
            </a:extLst>
          </p:cNvPr>
          <p:cNvSpPr>
            <a:spLocks noGrp="1"/>
          </p:cNvSpPr>
          <p:nvPr>
            <p:ph type="body" sz="quarter" idx="47"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2" name="Text Placeholder 4">
            <a:extLst>
              <a:ext uri="{FF2B5EF4-FFF2-40B4-BE49-F238E27FC236}">
                <a16:creationId xmlns:a16="http://schemas.microsoft.com/office/drawing/2014/main" xmlns=""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Tree>
    <p:extLst>
      <p:ext uri="{BB962C8B-B14F-4D97-AF65-F5344CB8AC3E}">
        <p14:creationId xmlns:p14="http://schemas.microsoft.com/office/powerpoint/2010/main" xmlns="" val="18230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xmlns="" r:embed="rId4"/>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5" cstate="print">
            <a:extLst>
              <a:ext uri="{96DAC541-7B7A-43D3-8B79-37D633B846F1}">
                <asvg:svgBlip xmlns:asvg="http://schemas.microsoft.com/office/drawing/2016/SVG/main" xmlns="" r:embed="rId6"/>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xmlns="" val="480790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18" name="Table Placeholder 17">
            <a:extLst>
              <a:ext uri="{FF2B5EF4-FFF2-40B4-BE49-F238E27FC236}">
                <a16:creationId xmlns:a16="http://schemas.microsoft.com/office/drawing/2014/main" xmlns=""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1" name="Text Placeholder 29">
            <a:extLst>
              <a:ext uri="{FF2B5EF4-FFF2-40B4-BE49-F238E27FC236}">
                <a16:creationId xmlns:a16="http://schemas.microsoft.com/office/drawing/2014/main" xmlns=""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dirty="0" smtClean="0"/>
              <a:t>SmartArt graphic</a:t>
            </a:r>
            <a:endParaRPr lang="en-US" dirty="0"/>
          </a:p>
        </p:txBody>
      </p:sp>
    </p:spTree>
    <p:extLst>
      <p:ext uri="{BB962C8B-B14F-4D97-AF65-F5344CB8AC3E}">
        <p14:creationId xmlns:p14="http://schemas.microsoft.com/office/powerpoint/2010/main" xmlns="" val="2250895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Map">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xmlns=""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6" name="Text Placeholder 29">
            <a:extLst>
              <a:ext uri="{FF2B5EF4-FFF2-40B4-BE49-F238E27FC236}">
                <a16:creationId xmlns:a16="http://schemas.microsoft.com/office/drawing/2014/main" xmlns="" id="{09D3E9EE-291C-4AC0-8D9C-7436CFEE0FB8}"/>
              </a:ext>
            </a:extLst>
          </p:cNvPr>
          <p:cNvSpPr>
            <a:spLocks noGrp="1"/>
          </p:cNvSpPr>
          <p:nvPr>
            <p:ph type="body" sz="quarter" idx="42" hasCustomPrompt="1"/>
          </p:nvPr>
        </p:nvSpPr>
        <p:spPr>
          <a:xfrm>
            <a:off x="9858635" y="2151875"/>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cxnSp>
        <p:nvCxnSpPr>
          <p:cNvPr id="6" name="Conector reto 49">
            <a:extLst>
              <a:ext uri="{FF2B5EF4-FFF2-40B4-BE49-F238E27FC236}">
                <a16:creationId xmlns:a16="http://schemas.microsoft.com/office/drawing/2014/main" xmlns="" id="{47863E65-2400-4211-A634-25391108062D}"/>
              </a:ext>
            </a:extLst>
          </p:cNvPr>
          <p:cNvCxnSpPr>
            <a:cxnSpLocks/>
          </p:cNvCxnSpPr>
          <p:nvPr/>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9">
            <a:extLst>
              <a:ext uri="{FF2B5EF4-FFF2-40B4-BE49-F238E27FC236}">
                <a16:creationId xmlns:a16="http://schemas.microsoft.com/office/drawing/2014/main" xmlns="" id="{637A42F6-A0B8-4DEF-AE56-7743C3C89A3A}"/>
              </a:ext>
            </a:extLst>
          </p:cNvPr>
          <p:cNvSpPr>
            <a:spLocks noGrp="1"/>
          </p:cNvSpPr>
          <p:nvPr>
            <p:ph type="body" sz="quarter" idx="43" hasCustomPrompt="1"/>
          </p:nvPr>
        </p:nvSpPr>
        <p:spPr>
          <a:xfrm>
            <a:off x="10873669" y="2151875"/>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9" name="Text Placeholder 29">
            <a:extLst>
              <a:ext uri="{FF2B5EF4-FFF2-40B4-BE49-F238E27FC236}">
                <a16:creationId xmlns:a16="http://schemas.microsoft.com/office/drawing/2014/main" xmlns="" id="{5D26050F-BE0E-45C7-BF16-4B401065CDD7}"/>
              </a:ext>
            </a:extLst>
          </p:cNvPr>
          <p:cNvSpPr>
            <a:spLocks noGrp="1"/>
          </p:cNvSpPr>
          <p:nvPr>
            <p:ph type="body" sz="quarter" idx="44" hasCustomPrompt="1"/>
          </p:nvPr>
        </p:nvSpPr>
        <p:spPr>
          <a:xfrm>
            <a:off x="9858635" y="2924944"/>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0" name="Text Placeholder 29">
            <a:extLst>
              <a:ext uri="{FF2B5EF4-FFF2-40B4-BE49-F238E27FC236}">
                <a16:creationId xmlns:a16="http://schemas.microsoft.com/office/drawing/2014/main" xmlns="" id="{DAFF5EB0-EE62-4C80-9262-D5EB89300B31}"/>
              </a:ext>
            </a:extLst>
          </p:cNvPr>
          <p:cNvSpPr>
            <a:spLocks noGrp="1"/>
          </p:cNvSpPr>
          <p:nvPr>
            <p:ph type="body" sz="quarter" idx="45" hasCustomPrompt="1"/>
          </p:nvPr>
        </p:nvSpPr>
        <p:spPr>
          <a:xfrm>
            <a:off x="10873669" y="2924944"/>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1" name="Text Placeholder 29">
            <a:extLst>
              <a:ext uri="{FF2B5EF4-FFF2-40B4-BE49-F238E27FC236}">
                <a16:creationId xmlns:a16="http://schemas.microsoft.com/office/drawing/2014/main" xmlns="" id="{1D2E2610-A39A-4ABB-B9B0-3E64FB2B1FD2}"/>
              </a:ext>
            </a:extLst>
          </p:cNvPr>
          <p:cNvSpPr>
            <a:spLocks noGrp="1"/>
          </p:cNvSpPr>
          <p:nvPr>
            <p:ph type="body" sz="quarter" idx="46" hasCustomPrompt="1"/>
          </p:nvPr>
        </p:nvSpPr>
        <p:spPr>
          <a:xfrm>
            <a:off x="9858635" y="3717032"/>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2" name="Text Placeholder 29">
            <a:extLst>
              <a:ext uri="{FF2B5EF4-FFF2-40B4-BE49-F238E27FC236}">
                <a16:creationId xmlns:a16="http://schemas.microsoft.com/office/drawing/2014/main" xmlns="" id="{7FEBB00E-E460-421E-A98D-4E1A8813E933}"/>
              </a:ext>
            </a:extLst>
          </p:cNvPr>
          <p:cNvSpPr>
            <a:spLocks noGrp="1"/>
          </p:cNvSpPr>
          <p:nvPr>
            <p:ph type="body" sz="quarter" idx="47" hasCustomPrompt="1"/>
          </p:nvPr>
        </p:nvSpPr>
        <p:spPr>
          <a:xfrm>
            <a:off x="10873669" y="3717032"/>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6" name="Text Placeholder 29">
            <a:extLst>
              <a:ext uri="{FF2B5EF4-FFF2-40B4-BE49-F238E27FC236}">
                <a16:creationId xmlns:a16="http://schemas.microsoft.com/office/drawing/2014/main" xmlns="" id="{FAFB67F4-E060-49A7-B606-E1DBD3BADB1E}"/>
              </a:ext>
            </a:extLst>
          </p:cNvPr>
          <p:cNvSpPr>
            <a:spLocks noGrp="1"/>
          </p:cNvSpPr>
          <p:nvPr>
            <p:ph type="body" sz="quarter" idx="48" hasCustomPrompt="1"/>
          </p:nvPr>
        </p:nvSpPr>
        <p:spPr>
          <a:xfrm>
            <a:off x="9858635" y="4521820"/>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7" name="Text Placeholder 29">
            <a:extLst>
              <a:ext uri="{FF2B5EF4-FFF2-40B4-BE49-F238E27FC236}">
                <a16:creationId xmlns:a16="http://schemas.microsoft.com/office/drawing/2014/main" xmlns="" id="{DB43EC2B-27E8-42E4-B1FE-B643A64496E9}"/>
              </a:ext>
            </a:extLst>
          </p:cNvPr>
          <p:cNvSpPr>
            <a:spLocks noGrp="1"/>
          </p:cNvSpPr>
          <p:nvPr>
            <p:ph type="body" sz="quarter" idx="49" hasCustomPrompt="1"/>
          </p:nvPr>
        </p:nvSpPr>
        <p:spPr>
          <a:xfrm>
            <a:off x="10873669" y="4521820"/>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8" name="Text Placeholder 29">
            <a:extLst>
              <a:ext uri="{FF2B5EF4-FFF2-40B4-BE49-F238E27FC236}">
                <a16:creationId xmlns:a16="http://schemas.microsoft.com/office/drawing/2014/main" xmlns="" id="{2227CA6E-59E3-4FDF-9ED6-1407D9E2902E}"/>
              </a:ext>
            </a:extLst>
          </p:cNvPr>
          <p:cNvSpPr>
            <a:spLocks noGrp="1"/>
          </p:cNvSpPr>
          <p:nvPr>
            <p:ph type="body" sz="quarter" idx="50" hasCustomPrompt="1"/>
          </p:nvPr>
        </p:nvSpPr>
        <p:spPr>
          <a:xfrm>
            <a:off x="9858635" y="5301208"/>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9" name="Text Placeholder 29">
            <a:extLst>
              <a:ext uri="{FF2B5EF4-FFF2-40B4-BE49-F238E27FC236}">
                <a16:creationId xmlns:a16="http://schemas.microsoft.com/office/drawing/2014/main" xmlns="" id="{05CECC09-5520-4F91-918B-395F23E6E9B7}"/>
              </a:ext>
            </a:extLst>
          </p:cNvPr>
          <p:cNvSpPr>
            <a:spLocks noGrp="1"/>
          </p:cNvSpPr>
          <p:nvPr>
            <p:ph type="body" sz="quarter" idx="51" hasCustomPrompt="1"/>
          </p:nvPr>
        </p:nvSpPr>
        <p:spPr>
          <a:xfrm>
            <a:off x="10873669" y="5301208"/>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9"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20"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2071455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wo Pie Chart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xmlns="" id="{C2900546-43C2-48AA-9FD6-CFB7317713BE}"/>
              </a:ext>
            </a:extLst>
          </p:cNvPr>
          <p:cNvSpPr/>
          <p:nvPr userDrawn="1"/>
        </p:nvSpPr>
        <p:spPr>
          <a:xfrm>
            <a:off x="7118236"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xmlns="" id="{83825B1A-06E4-4C1E-B67C-4D1E98B779D1}"/>
              </a:ext>
            </a:extLst>
          </p:cNvPr>
          <p:cNvSpPr/>
          <p:nvPr userDrawn="1"/>
        </p:nvSpPr>
        <p:spPr>
          <a:xfrm>
            <a:off x="7190244"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3" name="Text Placeholder 4">
            <a:extLst>
              <a:ext uri="{FF2B5EF4-FFF2-40B4-BE49-F238E27FC236}">
                <a16:creationId xmlns:a16="http://schemas.microsoft.com/office/drawing/2014/main" xmlns="" id="{82456803-4762-4833-8006-A78AED12ACE0}"/>
              </a:ext>
            </a:extLst>
          </p:cNvPr>
          <p:cNvSpPr>
            <a:spLocks noGrp="1"/>
          </p:cNvSpPr>
          <p:nvPr userDrawn="1">
            <p:ph type="body" sz="quarter" idx="29" hasCustomPrompt="1"/>
          </p:nvPr>
        </p:nvSpPr>
        <p:spPr>
          <a:xfrm>
            <a:off x="409580"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4">
            <a:extLst>
              <a:ext uri="{FF2B5EF4-FFF2-40B4-BE49-F238E27FC236}">
                <a16:creationId xmlns:a16="http://schemas.microsoft.com/office/drawing/2014/main" xmlns="" id="{CA3C8FD6-BDBD-4D5B-A245-98D5506C7923}"/>
              </a:ext>
            </a:extLst>
          </p:cNvPr>
          <p:cNvSpPr>
            <a:spLocks noGrp="1"/>
          </p:cNvSpPr>
          <p:nvPr userDrawn="1">
            <p:ph type="chart" sz="quarter" idx="32"/>
          </p:nvPr>
        </p:nvSpPr>
        <p:spPr>
          <a:xfrm>
            <a:off x="6240463" y="2239576"/>
            <a:ext cx="5543550" cy="3499170"/>
          </a:xfrm>
          <a:prstGeom prst="rect">
            <a:avLst/>
          </a:prstGeom>
        </p:spPr>
        <p:txBody>
          <a:bodyPr anchor="ctr"/>
          <a:lstStyle>
            <a:lvl1pPr algn="ctr">
              <a:defRPr/>
            </a:lvl1pPr>
          </a:lstStyle>
          <a:p>
            <a:endParaRPr lang="pt-PT"/>
          </a:p>
        </p:txBody>
      </p:sp>
      <p:sp>
        <p:nvSpPr>
          <p:cNvPr id="11"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0" name="Title Placeholder 1">
            <a:extLst>
              <a:ext uri="{FF2B5EF4-FFF2-40B4-BE49-F238E27FC236}">
                <a16:creationId xmlns:a16="http://schemas.microsoft.com/office/drawing/2014/main" xmlns="" id="{552BBB0A-405D-419D-8BD5-EC8D9F84B795}"/>
              </a:ext>
            </a:extLst>
          </p:cNvPr>
          <p:cNvSpPr>
            <a:spLocks noGrp="1"/>
          </p:cNvSpPr>
          <p:nvPr userDrawn="1">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22" name="Text Placeholder 4">
            <a:extLst>
              <a:ext uri="{FF2B5EF4-FFF2-40B4-BE49-F238E27FC236}">
                <a16:creationId xmlns:a16="http://schemas.microsoft.com/office/drawing/2014/main" xmlns="" id="{82456803-4762-4833-8006-A78AED12ACE0}"/>
              </a:ext>
            </a:extLst>
          </p:cNvPr>
          <p:cNvSpPr>
            <a:spLocks noGrp="1"/>
          </p:cNvSpPr>
          <p:nvPr userDrawn="1">
            <p:ph type="body" sz="quarter" idx="33" hasCustomPrompt="1"/>
          </p:nvPr>
        </p:nvSpPr>
        <p:spPr>
          <a:xfrm>
            <a:off x="6242055"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3" name="Oval 20">
            <a:extLst>
              <a:ext uri="{FF2B5EF4-FFF2-40B4-BE49-F238E27FC236}">
                <a16:creationId xmlns:a16="http://schemas.microsoft.com/office/drawing/2014/main" xmlns="" id="{C2900546-43C2-48AA-9FD6-CFB7317713BE}"/>
              </a:ext>
            </a:extLst>
          </p:cNvPr>
          <p:cNvSpPr/>
          <p:nvPr userDrawn="1"/>
        </p:nvSpPr>
        <p:spPr>
          <a:xfrm>
            <a:off x="1285761"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4" name="Oval 20">
            <a:extLst>
              <a:ext uri="{FF2B5EF4-FFF2-40B4-BE49-F238E27FC236}">
                <a16:creationId xmlns:a16="http://schemas.microsoft.com/office/drawing/2014/main" xmlns="" id="{83825B1A-06E4-4C1E-B67C-4D1E98B779D1}"/>
              </a:ext>
            </a:extLst>
          </p:cNvPr>
          <p:cNvSpPr/>
          <p:nvPr userDrawn="1"/>
        </p:nvSpPr>
        <p:spPr>
          <a:xfrm>
            <a:off x="135776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5" name="Chart Placeholder 14">
            <a:extLst>
              <a:ext uri="{FF2B5EF4-FFF2-40B4-BE49-F238E27FC236}">
                <a16:creationId xmlns:a16="http://schemas.microsoft.com/office/drawing/2014/main" xmlns="" id="{CA3C8FD6-BDBD-4D5B-A245-98D5506C7923}"/>
              </a:ext>
            </a:extLst>
          </p:cNvPr>
          <p:cNvSpPr>
            <a:spLocks noGrp="1"/>
          </p:cNvSpPr>
          <p:nvPr>
            <p:ph type="chart" sz="quarter" idx="34"/>
          </p:nvPr>
        </p:nvSpPr>
        <p:spPr>
          <a:xfrm>
            <a:off x="407988" y="2239576"/>
            <a:ext cx="5543550" cy="3499170"/>
          </a:xfrm>
          <a:prstGeom prst="rect">
            <a:avLst/>
          </a:prstGeom>
        </p:spPr>
        <p:txBody>
          <a:bodyPr anchor="ctr"/>
          <a:lstStyle>
            <a:lvl1pPr algn="ctr">
              <a:defRPr/>
            </a:lvl1pPr>
          </a:lstStyle>
          <a:p>
            <a:endParaRPr lang="pt-PT"/>
          </a:p>
        </p:txBody>
      </p:sp>
      <p:pic>
        <p:nvPicPr>
          <p:cNvPr id="26"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3066667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with Charts">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050C72D0-5CFE-422E-AABA-2AE737D2B66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a:off x="6311901" y="300730"/>
            <a:ext cx="5880099" cy="6557270"/>
          </a:xfrm>
          <a:prstGeom prst="rect">
            <a:avLst/>
          </a:prstGeom>
        </p:spPr>
      </p:pic>
      <p:sp>
        <p:nvSpPr>
          <p:cNvPr id="17" name="Text Placeholder 7">
            <a:extLst>
              <a:ext uri="{FF2B5EF4-FFF2-40B4-BE49-F238E27FC236}">
                <a16:creationId xmlns:a16="http://schemas.microsoft.com/office/drawing/2014/main" xmlns="" id="{0953EECA-9A2F-483A-AF62-834FA9F888FE}"/>
              </a:ext>
            </a:extLst>
          </p:cNvPr>
          <p:cNvSpPr>
            <a:spLocks noGrp="1"/>
          </p:cNvSpPr>
          <p:nvPr>
            <p:ph type="body" sz="quarter" idx="12" hasCustomPrompt="1"/>
          </p:nvPr>
        </p:nvSpPr>
        <p:spPr>
          <a:xfrm>
            <a:off x="7752183" y="4437112"/>
            <a:ext cx="4031829" cy="1224136"/>
          </a:xfrm>
          <a:prstGeom prst="rect">
            <a:avLst/>
          </a:prstGeom>
        </p:spPr>
        <p:txBody>
          <a:bodyPr>
            <a:noAutofit/>
          </a:bodyPr>
          <a:lstStyle>
            <a:lvl1pPr algn="r">
              <a:lnSpc>
                <a:spcPts val="18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6" name="Table Placeholder 15">
            <a:extLst>
              <a:ext uri="{FF2B5EF4-FFF2-40B4-BE49-F238E27FC236}">
                <a16:creationId xmlns:a16="http://schemas.microsoft.com/office/drawing/2014/main" xmlns=""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14" name="Text Placeholder 7">
            <a:extLst>
              <a:ext uri="{FF2B5EF4-FFF2-40B4-BE49-F238E27FC236}">
                <a16:creationId xmlns:a16="http://schemas.microsoft.com/office/drawing/2014/main" xmlns="" id="{0339BEFE-9642-4BFF-AA21-D95E4DB03155}"/>
              </a:ext>
            </a:extLst>
          </p:cNvPr>
          <p:cNvSpPr>
            <a:spLocks noGrp="1"/>
          </p:cNvSpPr>
          <p:nvPr>
            <p:ph type="body" sz="quarter" idx="10" hasCustomPrompt="1"/>
          </p:nvPr>
        </p:nvSpPr>
        <p:spPr>
          <a:xfrm>
            <a:off x="407988" y="1412876"/>
            <a:ext cx="5543549" cy="431948"/>
          </a:xfrm>
          <a:prstGeom prst="rect">
            <a:avLst/>
          </a:prstGeom>
        </p:spPr>
        <p:txBody>
          <a:bodyPr>
            <a:noAutofit/>
          </a:bodyPr>
          <a:lstStyle>
            <a:lvl1pPr>
              <a:lnSpc>
                <a:spcPts val="2200"/>
              </a:lnSpc>
              <a:defRPr sz="1800" b="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subtitle</a:t>
            </a:r>
          </a:p>
        </p:txBody>
      </p:sp>
      <p:sp>
        <p:nvSpPr>
          <p:cNvPr id="9"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cxnSp>
        <p:nvCxnSpPr>
          <p:cNvPr id="1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xmlns="" val="4273816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ext and Table 3 Columns">
    <p:spTree>
      <p:nvGrpSpPr>
        <p:cNvPr id="1" name=""/>
        <p:cNvGrpSpPr/>
        <p:nvPr/>
      </p:nvGrpSpPr>
      <p:grpSpPr>
        <a:xfrm>
          <a:off x="0" y="0"/>
          <a:ext cx="0" cy="0"/>
          <a:chOff x="0" y="0"/>
          <a:chExt cx="0" cy="0"/>
        </a:xfrm>
      </p:grpSpPr>
      <p:sp>
        <p:nvSpPr>
          <p:cNvPr id="16" name="Text Placeholder 7">
            <a:extLst>
              <a:ext uri="{FF2B5EF4-FFF2-40B4-BE49-F238E27FC236}">
                <a16:creationId xmlns:a16="http://schemas.microsoft.com/office/drawing/2014/main" xmlns="" id="{0E9540A7-856A-4CD5-AC53-42094C6AD99E}"/>
              </a:ext>
            </a:extLst>
          </p:cNvPr>
          <p:cNvSpPr>
            <a:spLocks noGrp="1"/>
          </p:cNvSpPr>
          <p:nvPr>
            <p:ph type="body" sz="quarter" idx="10" hasCustomPrompt="1"/>
          </p:nvPr>
        </p:nvSpPr>
        <p:spPr>
          <a:xfrm>
            <a:off x="407988" y="1412875"/>
            <a:ext cx="5543996" cy="1656184"/>
          </a:xfrm>
          <a:prstGeom prst="rect">
            <a:avLst/>
          </a:prstGeom>
        </p:spPr>
        <p:txBody>
          <a:bodyPr>
            <a:noAutofit/>
          </a:bodyPr>
          <a:lstStyle>
            <a:lvl1pPr>
              <a:lnSpc>
                <a:spcPts val="1800"/>
              </a:lnSpc>
              <a:spcBef>
                <a:spcPts val="600"/>
              </a:spcBef>
              <a:defRPr sz="16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8" name="SmartArt Placeholder 17">
            <a:extLst>
              <a:ext uri="{FF2B5EF4-FFF2-40B4-BE49-F238E27FC236}">
                <a16:creationId xmlns:a16="http://schemas.microsoft.com/office/drawing/2014/main" xmlns=""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0" name="Freeform: Shape 9">
            <a:extLst>
              <a:ext uri="{FF2B5EF4-FFF2-40B4-BE49-F238E27FC236}">
                <a16:creationId xmlns:a16="http://schemas.microsoft.com/office/drawing/2014/main" xmlns="" id="{531E77B6-0DD5-446F-A826-892DFC23D785}"/>
              </a:ext>
            </a:extLst>
          </p:cNvPr>
          <p:cNvSpPr>
            <a:spLocks/>
          </p:cNvSpPr>
          <p:nvPr userDrawn="1"/>
        </p:nvSpPr>
        <p:spPr bwMode="auto">
          <a:xfrm rot="16200000" flipH="1">
            <a:off x="5642993" y="308991"/>
            <a:ext cx="6858002" cy="6240019"/>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000000"/>
              </a:solidFill>
            </a:endParaRPr>
          </a:p>
        </p:txBody>
      </p:sp>
      <p:sp>
        <p:nvSpPr>
          <p:cNvPr id="9"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cxnSp>
        <p:nvCxnSpPr>
          <p:cNvPr id="1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3"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4"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5832475"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22"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23"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pic>
        <p:nvPicPr>
          <p:cNvPr id="24"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13085543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C8E1C88-76B5-4FBC-8619-E07B3932BC02}"/>
              </a:ext>
            </a:extLst>
          </p:cNvPr>
          <p:cNvSpPr/>
          <p:nvPr userDrawn="1"/>
        </p:nvSpPr>
        <p:spPr>
          <a:xfrm>
            <a:off x="49384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4" name="Rectangle 23">
            <a:extLst>
              <a:ext uri="{FF2B5EF4-FFF2-40B4-BE49-F238E27FC236}">
                <a16:creationId xmlns:a16="http://schemas.microsoft.com/office/drawing/2014/main" xmlns="" id="{AC8E1C88-76B5-4FBC-8619-E07B3932BC02}"/>
              </a:ext>
            </a:extLst>
          </p:cNvPr>
          <p:cNvSpPr/>
          <p:nvPr userDrawn="1"/>
        </p:nvSpPr>
        <p:spPr>
          <a:xfrm>
            <a:off x="2813183"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5" name="Rectangle 24">
            <a:extLst>
              <a:ext uri="{FF2B5EF4-FFF2-40B4-BE49-F238E27FC236}">
                <a16:creationId xmlns:a16="http://schemas.microsoft.com/office/drawing/2014/main" xmlns="" id="{AC8E1C88-76B5-4FBC-8619-E07B3932BC02}"/>
              </a:ext>
            </a:extLst>
          </p:cNvPr>
          <p:cNvSpPr/>
          <p:nvPr userDrawn="1"/>
        </p:nvSpPr>
        <p:spPr>
          <a:xfrm>
            <a:off x="5132521"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6" name="Rectangle 25">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7" name="Rectangle 26">
            <a:extLst>
              <a:ext uri="{FF2B5EF4-FFF2-40B4-BE49-F238E27FC236}">
                <a16:creationId xmlns:a16="http://schemas.microsoft.com/office/drawing/2014/main" xmlns="" id="{AC8E1C88-76B5-4FBC-8619-E07B3932BC02}"/>
              </a:ext>
            </a:extLst>
          </p:cNvPr>
          <p:cNvSpPr/>
          <p:nvPr userDrawn="1"/>
        </p:nvSpPr>
        <p:spPr>
          <a:xfrm>
            <a:off x="977119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60" name="Text Placeholder 7">
            <a:extLst>
              <a:ext uri="{FF2B5EF4-FFF2-40B4-BE49-F238E27FC236}">
                <a16:creationId xmlns:a16="http://schemas.microsoft.com/office/drawing/2014/main" xmlns=""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6"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1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ctangle 17">
            <a:extLst>
              <a:ext uri="{FF2B5EF4-FFF2-40B4-BE49-F238E27FC236}">
                <a16:creationId xmlns:a16="http://schemas.microsoft.com/office/drawing/2014/main" xmlns=""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0" name="Rectangle 19">
            <a:extLst>
              <a:ext uri="{FF2B5EF4-FFF2-40B4-BE49-F238E27FC236}">
                <a16:creationId xmlns:a16="http://schemas.microsoft.com/office/drawing/2014/main" xmlns=""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1" name="Rectangle 20">
            <a:extLst>
              <a:ext uri="{FF2B5EF4-FFF2-40B4-BE49-F238E27FC236}">
                <a16:creationId xmlns:a16="http://schemas.microsoft.com/office/drawing/2014/main" xmlns=""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2" name="Rectangle 21">
            <a:extLst>
              <a:ext uri="{FF2B5EF4-FFF2-40B4-BE49-F238E27FC236}">
                <a16:creationId xmlns:a16="http://schemas.microsoft.com/office/drawing/2014/main" xmlns=""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3" name="Rectangle 22">
            <a:extLst>
              <a:ext uri="{FF2B5EF4-FFF2-40B4-BE49-F238E27FC236}">
                <a16:creationId xmlns:a16="http://schemas.microsoft.com/office/drawing/2014/main" xmlns=""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29"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30"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31"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33"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34" name="Rectangle 33">
            <a:extLst>
              <a:ext uri="{FF2B5EF4-FFF2-40B4-BE49-F238E27FC236}">
                <a16:creationId xmlns:a16="http://schemas.microsoft.com/office/drawing/2014/main" xmlns=""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5" name="Text Placeholder 7">
            <a:extLst>
              <a:ext uri="{FF2B5EF4-FFF2-40B4-BE49-F238E27FC236}">
                <a16:creationId xmlns:a16="http://schemas.microsoft.com/office/drawing/2014/main" xmlns=""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6" name="Text Placeholder 7">
            <a:extLst>
              <a:ext uri="{FF2B5EF4-FFF2-40B4-BE49-F238E27FC236}">
                <a16:creationId xmlns:a16="http://schemas.microsoft.com/office/drawing/2014/main" xmlns=""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xmlns=""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xmlns=""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pic>
        <p:nvPicPr>
          <p:cNvPr id="3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3"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28519013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Big Table">
    <p:bg>
      <p:bgRef idx="1001">
        <a:schemeClr val="bg1"/>
      </p:bgRef>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12"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5244799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a:t>
            </a:r>
            <a:r>
              <a:rPr lang="en-US" dirty="0" smtClean="0"/>
              <a:t>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xmlns="" val="260994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a:t>
            </a:r>
            <a:r>
              <a:rPr lang="en-US" dirty="0" smtClean="0"/>
              <a:t>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8" name="Picture Placeholder 8">
            <a:extLst>
              <a:ext uri="{FF2B5EF4-FFF2-40B4-BE49-F238E27FC236}">
                <a16:creationId xmlns:a16="http://schemas.microsoft.com/office/drawing/2014/main" xmlns="" id="{029072D2-C914-4387-8C30-FF5B99DAEA1D}"/>
              </a:ext>
            </a:extLst>
          </p:cNvPr>
          <p:cNvPicPr>
            <a:picLocks noChangeAspect="1"/>
          </p:cNvPicPr>
          <p:nvPr userDrawn="1"/>
        </p:nvPicPr>
        <p:blipFill rotWithShape="1">
          <a:blip r:embed="rId6">
            <a:clrChange>
              <a:clrFrom>
                <a:srgbClr val="DBE3F3">
                  <a:alpha val="96863"/>
                </a:srgbClr>
              </a:clrFrom>
              <a:clrTo>
                <a:srgbClr val="DBE3F3">
                  <a:alpha val="0"/>
                </a:srgbClr>
              </a:clrTo>
            </a:clrChange>
            <a:extLst>
              <a:ext uri="{28A0092B-C50C-407E-A947-70E740481C1C}">
                <a14:useLocalDpi xmlns:a14="http://schemas.microsoft.com/office/drawing/2010/main" xmlns="" val="0"/>
              </a:ext>
            </a:extLst>
          </a:blip>
          <a:srcRect l="7775" r="43208"/>
          <a:stretch/>
        </p:blipFill>
        <p:spPr>
          <a:xfrm>
            <a:off x="6212308" y="1"/>
            <a:ext cx="5976664" cy="6859588"/>
          </a:xfrm>
          <a:prstGeom prst="rect">
            <a:avLst/>
          </a:prstGeom>
        </p:spPr>
      </p:pic>
    </p:spTree>
    <p:extLst>
      <p:ext uri="{BB962C8B-B14F-4D97-AF65-F5344CB8AC3E}">
        <p14:creationId xmlns:p14="http://schemas.microsoft.com/office/powerpoint/2010/main" xmlns="" val="3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4 (with imag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407988" y="3555553"/>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a:t>
            </a:r>
            <a:r>
              <a:rPr lang="en-US" dirty="0" smtClean="0"/>
              <a:t>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07988" y="4540515"/>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7" name="Freeform 6"/>
          <p:cNvSpPr>
            <a:spLocks/>
          </p:cNvSpPr>
          <p:nvPr userDrawn="1"/>
        </p:nvSpPr>
        <p:spPr bwMode="auto">
          <a:xfrm rot="16200000" flipH="1">
            <a:off x="6294138" y="45738"/>
            <a:ext cx="5943600" cy="5852124"/>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xmlns="" val="0"/>
              </a:ext>
            </a:extLst>
          </a:blip>
          <a:stretch>
            <a:fillRect/>
          </a:stretch>
        </p:blipFill>
        <p:spPr>
          <a:xfrm flipH="1">
            <a:off x="7010400" y="-609600"/>
            <a:ext cx="4632960" cy="5791200"/>
          </a:xfrm>
          <a:prstGeom prst="rect">
            <a:avLst/>
          </a:prstGeom>
        </p:spPr>
      </p:pic>
    </p:spTree>
    <p:extLst>
      <p:ext uri="{BB962C8B-B14F-4D97-AF65-F5344CB8AC3E}">
        <p14:creationId xmlns:p14="http://schemas.microsoft.com/office/powerpoint/2010/main" xmlns="" val="287725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17B390E6-46A0-4BED-B3E2-3051836E071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xmlns="" val="292052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Picture Placeholder 11">
            <a:extLst>
              <a:ext uri="{FF2B5EF4-FFF2-40B4-BE49-F238E27FC236}">
                <a16:creationId xmlns:a16="http://schemas.microsoft.com/office/drawing/2014/main" xmlns=""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smtClean="0"/>
              <a:t>Click icon to add picture</a:t>
            </a:r>
            <a:endParaRPr lang="pt-PT" dirty="0"/>
          </a:p>
        </p:txBody>
      </p:sp>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xmlns=""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xmlns="" val="2130329086"/>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Big Table">
    <p:bg>
      <p:bgRef idx="1001">
        <a:schemeClr val="bg1"/>
      </p:bgRef>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12"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xmlns="" val="52447999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ext1 (fix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20ECE27-3956-4FE1-8709-933577BED319}"/>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24" y="0"/>
            <a:ext cx="12188952" cy="6858000"/>
          </a:xfrm>
          <a:prstGeom prst="rect">
            <a:avLst/>
          </a:prstGeom>
        </p:spPr>
      </p:pic>
      <p:pic>
        <p:nvPicPr>
          <p:cNvPr id="7" name="Graphic 6">
            <a:extLst>
              <a:ext uri="{FF2B5EF4-FFF2-40B4-BE49-F238E27FC236}">
                <a16:creationId xmlns:a16="http://schemas.microsoft.com/office/drawing/2014/main" xmlns="" id="{0D0D1E5A-3176-4CB4-975A-4DC18D29026C}"/>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r="23077" b="19676"/>
          <a:stretch/>
        </p:blipFill>
        <p:spPr>
          <a:xfrm rot="16200000">
            <a:off x="5413032" y="79029"/>
            <a:ext cx="6857997" cy="6699938"/>
          </a:xfrm>
          <a:prstGeom prst="rect">
            <a:avLst/>
          </a:prstGeom>
        </p:spPr>
      </p:pic>
      <p:sp>
        <p:nvSpPr>
          <p:cNvPr id="11" name="Title Placeholder 1">
            <a:extLst>
              <a:ext uri="{FF2B5EF4-FFF2-40B4-BE49-F238E27FC236}">
                <a16:creationId xmlns:a16="http://schemas.microsoft.com/office/drawing/2014/main" xmlns="" id="{AC165F49-BCC1-4C3B-91C3-5D1BB415ABF1}"/>
              </a:ext>
            </a:extLst>
          </p:cNvPr>
          <p:cNvSpPr>
            <a:spLocks noGrp="1"/>
          </p:cNvSpPr>
          <p:nvPr>
            <p:ph type="title" hasCustomPrompt="1"/>
          </p:nvPr>
        </p:nvSpPr>
        <p:spPr>
          <a:xfrm>
            <a:off x="6688365" y="4308293"/>
            <a:ext cx="3484336" cy="1721321"/>
          </a:xfrm>
          <a:prstGeom prst="rect">
            <a:avLst/>
          </a:prstGeom>
        </p:spPr>
        <p:txBody>
          <a:bodyPr vert="horz" lIns="0" tIns="0" rIns="0" bIns="45720" rtlCol="0" anchor="b">
            <a:noAutofit/>
          </a:bodyPr>
          <a:lstStyle>
            <a:lvl1pPr>
              <a:lnSpc>
                <a:spcPts val="3000"/>
              </a:lnSpc>
              <a:defRPr sz="2600">
                <a:solidFill>
                  <a:srgbClr val="2C004B"/>
                </a:solidFill>
              </a:defRPr>
            </a:lvl1pPr>
          </a:lstStyle>
          <a:p>
            <a:r>
              <a:rPr lang="en-US" dirty="0"/>
              <a:t>Click to add title</a:t>
            </a:r>
            <a:endParaRPr lang="pt-PT" dirty="0"/>
          </a:p>
        </p:txBody>
      </p:sp>
      <p:sp>
        <p:nvSpPr>
          <p:cNvPr id="12" name="Text Placeholder 7">
            <a:extLst>
              <a:ext uri="{FF2B5EF4-FFF2-40B4-BE49-F238E27FC236}">
                <a16:creationId xmlns:a16="http://schemas.microsoft.com/office/drawing/2014/main" xmlns="" id="{98BC8B91-D2A3-4F52-B4E2-1C3C1B691942}"/>
              </a:ext>
            </a:extLst>
          </p:cNvPr>
          <p:cNvSpPr>
            <a:spLocks noGrp="1"/>
          </p:cNvSpPr>
          <p:nvPr>
            <p:ph type="body" sz="quarter" idx="32" hasCustomPrompt="1"/>
          </p:nvPr>
        </p:nvSpPr>
        <p:spPr>
          <a:xfrm>
            <a:off x="407988" y="5085184"/>
            <a:ext cx="4123375" cy="944430"/>
          </a:xfrm>
          <a:prstGeom prst="rect">
            <a:avLst/>
          </a:prstGeom>
        </p:spPr>
        <p:txBody>
          <a:bodyPr anchor="b">
            <a:noAutofit/>
          </a:bodyPr>
          <a:lstStyle>
            <a:lvl1pPr>
              <a:lnSpc>
                <a:spcPts val="2200"/>
              </a:lnSpc>
              <a:spcAft>
                <a:spcPts val="0"/>
              </a:spcAft>
              <a:defRPr sz="18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pic>
        <p:nvPicPr>
          <p:cNvPr id="6"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
        <p:nvSpPr>
          <p:cNvPr id="8"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cxnSp>
        <p:nvCxnSpPr>
          <p:cNvPr id="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ctangle 27">
            <a:hlinkClick r:id="rId8"/>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13"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xmlns="" val="1965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image" Target="../media/image2.svg"/><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smtClean="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xmlns="" val="28869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87" r:id="rId8"/>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0" cstate="print">
            <a:extLst>
              <a:ext uri="{96DAC541-7B7A-43D3-8B79-37D633B846F1}">
                <asvg:svgBlip xmlns:asvg="http://schemas.microsoft.com/office/drawing/2016/SVG/main" xmlns="" r:embed="rId21"/>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smtClean="0"/>
              <a:t>Click to </a:t>
            </a:r>
            <a:r>
              <a:rPr lang="en-US" dirty="0"/>
              <a:t>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Capgemini Blue</a:t>
            </a:r>
          </a:p>
          <a:p>
            <a:pPr marL="171450"/>
            <a:r>
              <a:rPr lang="en-US" sz="600" dirty="0" smtClean="0">
                <a:solidFill>
                  <a:prstClr val="white"/>
                </a:solidFill>
              </a:rPr>
              <a:t>R 0</a:t>
            </a:r>
          </a:p>
          <a:p>
            <a:pPr marL="171450"/>
            <a:r>
              <a:rPr lang="en-US" sz="600" dirty="0" smtClean="0">
                <a:solidFill>
                  <a:prstClr val="white"/>
                </a:solidFill>
              </a:rPr>
              <a:t>G 112</a:t>
            </a:r>
          </a:p>
          <a:p>
            <a:pPr marL="171450"/>
            <a:r>
              <a:rPr lang="en-US" sz="600" dirty="0" smtClean="0">
                <a:solidFill>
                  <a:prstClr val="white"/>
                </a:solidFill>
              </a:rPr>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Vibrant</a:t>
            </a:r>
            <a:br>
              <a:rPr lang="en-US" sz="600" b="1" dirty="0" smtClean="0">
                <a:solidFill>
                  <a:prstClr val="white"/>
                </a:solidFill>
              </a:rPr>
            </a:br>
            <a:r>
              <a:rPr lang="en-US" sz="600" b="1" dirty="0" smtClean="0">
                <a:solidFill>
                  <a:prstClr val="white"/>
                </a:solidFill>
              </a:rPr>
              <a:t>Blue</a:t>
            </a:r>
          </a:p>
          <a:p>
            <a:pPr marL="171450"/>
            <a:r>
              <a:rPr lang="en-US" sz="600" dirty="0" smtClean="0">
                <a:solidFill>
                  <a:prstClr val="white"/>
                </a:solidFill>
              </a:rPr>
              <a:t>R 18</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171</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219</a:t>
            </a:r>
            <a:endParaRPr lang="en-US" sz="600" dirty="0">
              <a:solidFill>
                <a:prstClr val="white"/>
              </a:solidFill>
            </a:endParaRP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Deep</a:t>
            </a:r>
            <a:br>
              <a:rPr lang="en-US" sz="600" b="1" dirty="0" smtClean="0">
                <a:solidFill>
                  <a:prstClr val="white"/>
                </a:solidFill>
              </a:rPr>
            </a:br>
            <a:r>
              <a:rPr lang="en-US" sz="600" b="1" dirty="0" smtClean="0">
                <a:solidFill>
                  <a:prstClr val="white"/>
                </a:solidFill>
              </a:rPr>
              <a:t>Purple</a:t>
            </a:r>
          </a:p>
          <a:p>
            <a:pPr marL="171450"/>
            <a:r>
              <a:rPr lang="en-US" sz="600" dirty="0">
                <a:solidFill>
                  <a:prstClr val="white"/>
                </a:solidFill>
              </a:rPr>
              <a:t>R </a:t>
            </a:r>
            <a:r>
              <a:rPr lang="en-US" sz="600" dirty="0" smtClean="0">
                <a:solidFill>
                  <a:prstClr val="white"/>
                </a:solidFill>
              </a:rPr>
              <a:t>43</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10</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61</a:t>
            </a:r>
            <a:endParaRPr lang="en-US" sz="600" dirty="0">
              <a:solidFill>
                <a:prstClr val="white"/>
              </a:solidFill>
            </a:endParaRP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Tech</a:t>
            </a:r>
            <a:br>
              <a:rPr lang="en-US" sz="600" b="1" dirty="0" smtClean="0">
                <a:solidFill>
                  <a:prstClr val="white"/>
                </a:solidFill>
              </a:rPr>
            </a:br>
            <a:r>
              <a:rPr lang="en-US" sz="600" b="1" dirty="0" smtClean="0">
                <a:solidFill>
                  <a:prstClr val="white"/>
                </a:solidFill>
              </a:rPr>
              <a:t>Red</a:t>
            </a:r>
          </a:p>
          <a:p>
            <a:pPr marL="171450"/>
            <a:r>
              <a:rPr lang="en-US" sz="600" dirty="0">
                <a:solidFill>
                  <a:prstClr val="white"/>
                </a:solidFill>
              </a:rPr>
              <a:t>R </a:t>
            </a:r>
            <a:r>
              <a:rPr lang="en-US" sz="600" dirty="0" smtClean="0">
                <a:solidFill>
                  <a:prstClr val="white"/>
                </a:solidFill>
              </a:rPr>
              <a:t>255</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48</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76</a:t>
            </a:r>
            <a:endParaRPr lang="en-US" sz="600" dirty="0">
              <a:solidFill>
                <a:prstClr val="white"/>
              </a:solidFill>
            </a:endParaRP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Zest</a:t>
            </a:r>
            <a:br>
              <a:rPr lang="en-US" sz="600" b="1" dirty="0" smtClean="0">
                <a:solidFill>
                  <a:prstClr val="white"/>
                </a:solidFill>
              </a:rPr>
            </a:br>
            <a:r>
              <a:rPr lang="en-US" sz="600" b="1" dirty="0" smtClean="0">
                <a:solidFill>
                  <a:prstClr val="white"/>
                </a:solidFill>
              </a:rPr>
              <a:t>Green</a:t>
            </a:r>
          </a:p>
          <a:p>
            <a:pPr marL="171450"/>
            <a:r>
              <a:rPr lang="en-US" sz="600" dirty="0">
                <a:solidFill>
                  <a:prstClr val="white"/>
                </a:solidFill>
              </a:rPr>
              <a:t>R </a:t>
            </a:r>
            <a:r>
              <a:rPr lang="en-US" sz="600" dirty="0" smtClean="0">
                <a:solidFill>
                  <a:prstClr val="white"/>
                </a:solidFill>
              </a:rPr>
              <a:t>149</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230</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22</a:t>
            </a:r>
            <a:endParaRPr lang="en-US" sz="600" dirty="0">
              <a:solidFill>
                <a:prstClr val="white"/>
              </a:solidFill>
            </a:endParaRP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solidFill>
                  <a:prstClr val="white"/>
                </a:solidFill>
              </a:rPr>
              <a:t>Capgemini </a:t>
            </a:r>
            <a:r>
              <a:rPr lang="en-US" sz="600" b="1" dirty="0" smtClean="0">
                <a:solidFill>
                  <a:prstClr val="white"/>
                </a:solidFill>
              </a:rPr>
              <a:t>Blue</a:t>
            </a:r>
            <a:r>
              <a:rPr lang="en-US" sz="600" dirty="0" smtClean="0">
                <a:solidFill>
                  <a:prstClr val="white"/>
                </a:solidFill>
              </a:rPr>
              <a:t> (-50%)</a:t>
            </a:r>
            <a:endParaRPr lang="en-US" sz="600" dirty="0">
              <a:solidFill>
                <a:prstClr val="white"/>
              </a:solidFill>
            </a:endParaRPr>
          </a:p>
          <a:p>
            <a:pPr marL="171450"/>
            <a:r>
              <a:rPr lang="en-US" sz="600" dirty="0">
                <a:solidFill>
                  <a:prstClr val="white"/>
                </a:solidFill>
              </a:rPr>
              <a:t>R </a:t>
            </a:r>
            <a:r>
              <a:rPr lang="en-US" sz="600" dirty="0" smtClean="0">
                <a:solidFill>
                  <a:prstClr val="white"/>
                </a:solidFill>
              </a:rPr>
              <a:t>128</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184</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214</a:t>
            </a:r>
            <a:endParaRPr lang="en-US" sz="600" dirty="0">
              <a:solidFill>
                <a:prstClr val="white"/>
              </a:solidFill>
            </a:endParaRP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smtClean="0">
                <a:solidFill>
                  <a:prstClr val="white"/>
                </a:solidFill>
              </a:rPr>
              <a:t>Vibrant</a:t>
            </a:r>
            <a:br>
              <a:rPr lang="en-US" sz="600" b="1" dirty="0" smtClean="0">
                <a:solidFill>
                  <a:prstClr val="white"/>
                </a:solidFill>
              </a:rPr>
            </a:br>
            <a:r>
              <a:rPr lang="en-US" sz="600" b="1" dirty="0" smtClean="0">
                <a:solidFill>
                  <a:prstClr val="white"/>
                </a:solidFill>
              </a:rPr>
              <a:t>Blue</a:t>
            </a:r>
            <a:r>
              <a:rPr lang="en-US" sz="600" dirty="0" smtClean="0">
                <a:solidFill>
                  <a:prstClr val="white"/>
                </a:solidFill>
              </a:rPr>
              <a:t> </a:t>
            </a:r>
            <a:r>
              <a:rPr lang="en-US" sz="600" dirty="0">
                <a:solidFill>
                  <a:prstClr val="white"/>
                </a:solidFill>
              </a:rPr>
              <a:t>(-50%)</a:t>
            </a:r>
          </a:p>
          <a:p>
            <a:pPr marL="171450"/>
            <a:r>
              <a:rPr lang="en-US" sz="600" dirty="0">
                <a:solidFill>
                  <a:prstClr val="white"/>
                </a:solidFill>
              </a:rPr>
              <a:t>R </a:t>
            </a:r>
            <a:r>
              <a:rPr lang="en-US" sz="600" dirty="0" smtClean="0">
                <a:solidFill>
                  <a:prstClr val="white"/>
                </a:solidFill>
              </a:rPr>
              <a:t>136</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213</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237</a:t>
            </a:r>
            <a:endParaRPr lang="en-US" sz="600" dirty="0">
              <a:solidFill>
                <a:prstClr val="white"/>
              </a:solidFill>
            </a:endParaRP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Bright</a:t>
            </a:r>
            <a:r>
              <a:rPr lang="en-US" sz="600" b="1" dirty="0">
                <a:solidFill>
                  <a:prstClr val="white"/>
                </a:solidFill>
              </a:rPr>
              <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a:t>
            </a:r>
            <a:r>
              <a:rPr lang="en-US" sz="600" dirty="0" smtClean="0">
                <a:solidFill>
                  <a:prstClr val="white"/>
                </a:solidFill>
              </a:rPr>
              <a:t>109</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100</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204</a:t>
            </a:r>
            <a:endParaRPr lang="en-US" sz="600" dirty="0">
              <a:solidFill>
                <a:prstClr val="white"/>
              </a:solidFill>
            </a:endParaRP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Orange</a:t>
            </a:r>
            <a:endParaRPr lang="en-US" sz="600" b="1" dirty="0">
              <a:solidFill>
                <a:prstClr val="white"/>
              </a:solidFill>
            </a:endParaRPr>
          </a:p>
          <a:p>
            <a:pPr marL="171450"/>
            <a:r>
              <a:rPr lang="en-US" sz="600" dirty="0">
                <a:solidFill>
                  <a:prstClr val="white"/>
                </a:solidFill>
              </a:rPr>
              <a:t>R </a:t>
            </a:r>
            <a:r>
              <a:rPr lang="en-US" sz="600" dirty="0" smtClean="0">
                <a:solidFill>
                  <a:prstClr val="white"/>
                </a:solidFill>
              </a:rPr>
              <a:t>255</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99</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39</a:t>
            </a:r>
            <a:endParaRPr lang="en-US" sz="600" dirty="0">
              <a:solidFill>
                <a:prstClr val="white"/>
              </a:solidFill>
            </a:endParaRP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Bright</a:t>
            </a:r>
            <a:r>
              <a:rPr lang="en-US" sz="600" b="1" dirty="0">
                <a:solidFill>
                  <a:prstClr val="white"/>
                </a:solidFill>
              </a:rPr>
              <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a:t>
            </a:r>
            <a:r>
              <a:rPr lang="en-US" sz="600" dirty="0" smtClean="0">
                <a:solidFill>
                  <a:prstClr val="white"/>
                </a:solidFill>
              </a:rPr>
              <a:t>200</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255</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22</a:t>
            </a:r>
            <a:endParaRPr lang="en-US" sz="600" dirty="0">
              <a:solidFill>
                <a:prstClr val="white"/>
              </a:solidFill>
            </a:endParaRP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Purple</a:t>
            </a:r>
            <a:endParaRPr lang="en-US" sz="600" b="1" dirty="0">
              <a:solidFill>
                <a:prstClr val="white"/>
              </a:solidFill>
            </a:endParaRPr>
          </a:p>
          <a:p>
            <a:pPr marL="171450"/>
            <a:r>
              <a:rPr lang="en-US" sz="600" dirty="0">
                <a:solidFill>
                  <a:prstClr val="white"/>
                </a:solidFill>
              </a:rPr>
              <a:t>R </a:t>
            </a:r>
            <a:r>
              <a:rPr lang="en-US" sz="600" dirty="0" smtClean="0">
                <a:solidFill>
                  <a:prstClr val="white"/>
                </a:solidFill>
              </a:rPr>
              <a:t>126</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57</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186</a:t>
            </a:r>
            <a:endParaRPr lang="en-US" sz="600" dirty="0">
              <a:solidFill>
                <a:prstClr val="white"/>
              </a:solidFill>
            </a:endParaRP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Green</a:t>
            </a:r>
            <a:endParaRPr lang="en-US" sz="600" b="1" dirty="0">
              <a:solidFill>
                <a:prstClr val="white"/>
              </a:solidFill>
            </a:endParaRPr>
          </a:p>
          <a:p>
            <a:pPr marL="171450"/>
            <a:r>
              <a:rPr lang="en-US" sz="600" dirty="0">
                <a:solidFill>
                  <a:prstClr val="white"/>
                </a:solidFill>
              </a:rPr>
              <a:t>R </a:t>
            </a:r>
            <a:r>
              <a:rPr lang="en-US" sz="600" dirty="0" smtClean="0">
                <a:solidFill>
                  <a:prstClr val="white"/>
                </a:solidFill>
              </a:rPr>
              <a:t>0</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195</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123</a:t>
            </a:r>
            <a:endParaRPr lang="en-US" sz="600" dirty="0">
              <a:solidFill>
                <a:prstClr val="white"/>
              </a:solidFill>
            </a:endParaRP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Dark</a:t>
            </a:r>
            <a:r>
              <a:rPr lang="en-US" sz="600" b="1" dirty="0">
                <a:solidFill>
                  <a:prstClr val="white"/>
                </a:solidFill>
              </a:rPr>
              <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a:t>
            </a:r>
            <a:r>
              <a:rPr lang="en-US" sz="600" dirty="0" smtClean="0">
                <a:solidFill>
                  <a:prstClr val="white"/>
                </a:solidFill>
              </a:rPr>
              <a:t>21</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99</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107</a:t>
            </a:r>
            <a:endParaRPr lang="en-US" sz="600" dirty="0">
              <a:solidFill>
                <a:prstClr val="white"/>
              </a:solidFill>
            </a:endParaRP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Aqua</a:t>
            </a:r>
            <a:endParaRPr lang="en-US" sz="600" b="1" dirty="0">
              <a:solidFill>
                <a:prstClr val="white"/>
              </a:solidFill>
            </a:endParaRPr>
          </a:p>
          <a:p>
            <a:pPr marL="171450"/>
            <a:r>
              <a:rPr lang="en-US" sz="600" dirty="0">
                <a:solidFill>
                  <a:prstClr val="white"/>
                </a:solidFill>
              </a:rPr>
              <a:t>R </a:t>
            </a:r>
            <a:r>
              <a:rPr lang="en-US" sz="600" dirty="0" smtClean="0">
                <a:solidFill>
                  <a:prstClr val="white"/>
                </a:solidFill>
              </a:rPr>
              <a:t>15</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153</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156</a:t>
            </a:r>
            <a:endParaRPr lang="en-US" sz="600" dirty="0">
              <a:solidFill>
                <a:prstClr val="white"/>
              </a:solidFill>
            </a:endParaRP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Bright</a:t>
            </a:r>
            <a:r>
              <a:rPr lang="en-US" sz="600" b="1" dirty="0">
                <a:solidFill>
                  <a:prstClr val="white"/>
                </a:solidFill>
              </a:rPr>
              <a:t/>
            </a:r>
            <a:br>
              <a:rPr lang="en-US" sz="600" b="1" dirty="0">
                <a:solidFill>
                  <a:prstClr val="white"/>
                </a:solidFill>
              </a:rPr>
            </a:br>
            <a:r>
              <a:rPr lang="en-US" sz="600" b="1" dirty="0" smtClean="0">
                <a:solidFill>
                  <a:prstClr val="white"/>
                </a:solidFill>
              </a:rPr>
              <a:t>Aqua</a:t>
            </a:r>
            <a:endParaRPr lang="en-US" sz="600" b="1" dirty="0">
              <a:solidFill>
                <a:prstClr val="white"/>
              </a:solidFill>
            </a:endParaRPr>
          </a:p>
          <a:p>
            <a:pPr marL="171450"/>
            <a:r>
              <a:rPr lang="en-US" sz="600" dirty="0">
                <a:solidFill>
                  <a:prstClr val="white"/>
                </a:solidFill>
              </a:rPr>
              <a:t>R </a:t>
            </a:r>
            <a:r>
              <a:rPr lang="en-US" sz="600" dirty="0" smtClean="0">
                <a:solidFill>
                  <a:prstClr val="white"/>
                </a:solidFill>
              </a:rPr>
              <a:t>1</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209</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208</a:t>
            </a:r>
            <a:endParaRPr lang="en-US" sz="600" dirty="0">
              <a:solidFill>
                <a:prstClr val="white"/>
              </a:solidFill>
            </a:endParaRP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Peach</a:t>
            </a:r>
          </a:p>
          <a:p>
            <a:pPr marL="171450"/>
            <a:r>
              <a:rPr lang="en-US" sz="600" dirty="0">
                <a:solidFill>
                  <a:prstClr val="white"/>
                </a:solidFill>
              </a:rPr>
              <a:t>R 255</a:t>
            </a:r>
          </a:p>
          <a:p>
            <a:pPr marL="171450"/>
            <a:r>
              <a:rPr lang="en-US" sz="600" dirty="0">
                <a:solidFill>
                  <a:prstClr val="white"/>
                </a:solidFill>
              </a:rPr>
              <a:t>G 126</a:t>
            </a:r>
          </a:p>
          <a:p>
            <a:pPr marL="171450"/>
            <a:r>
              <a:rPr lang="en-US" sz="600" dirty="0">
                <a:solidFill>
                  <a:prstClr val="white"/>
                </a:solidFill>
              </a:rPr>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Light</a:t>
            </a:r>
            <a:br>
              <a:rPr lang="en-US" sz="600" b="1" dirty="0" smtClean="0">
                <a:solidFill>
                  <a:prstClr val="white"/>
                </a:solidFill>
              </a:rPr>
            </a:br>
            <a:r>
              <a:rPr lang="en-US" sz="600" b="1" dirty="0" smtClean="0">
                <a:solidFill>
                  <a:prstClr val="white"/>
                </a:solidFill>
              </a:rPr>
              <a:t>Claret</a:t>
            </a:r>
            <a:endParaRPr lang="en-US" sz="600" b="1" dirty="0">
              <a:solidFill>
                <a:prstClr val="white"/>
              </a:solidFill>
            </a:endParaRPr>
          </a:p>
          <a:p>
            <a:pPr marL="171450"/>
            <a:r>
              <a:rPr lang="en-US" sz="600" dirty="0">
                <a:solidFill>
                  <a:prstClr val="white"/>
                </a:solidFill>
              </a:rPr>
              <a:t>R </a:t>
            </a:r>
            <a:r>
              <a:rPr lang="en-US" sz="600" dirty="0" smtClean="0">
                <a:solidFill>
                  <a:prstClr val="white"/>
                </a:solidFill>
              </a:rPr>
              <a:t>203</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41</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128</a:t>
            </a:r>
            <a:endParaRPr lang="en-US" sz="600" dirty="0">
              <a:solidFill>
                <a:prstClr val="white"/>
              </a:solidFill>
            </a:endParaRP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Claret</a:t>
            </a:r>
            <a:endParaRPr lang="en-US" sz="600" b="1" dirty="0">
              <a:solidFill>
                <a:prstClr val="white"/>
              </a:solidFill>
            </a:endParaRPr>
          </a:p>
          <a:p>
            <a:pPr marL="171450"/>
            <a:r>
              <a:rPr lang="en-US" sz="600" dirty="0">
                <a:solidFill>
                  <a:prstClr val="white"/>
                </a:solidFill>
              </a:rPr>
              <a:t>R </a:t>
            </a:r>
            <a:r>
              <a:rPr lang="en-US" sz="600" dirty="0" smtClean="0">
                <a:solidFill>
                  <a:prstClr val="white"/>
                </a:solidFill>
              </a:rPr>
              <a:t>134</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8</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100</a:t>
            </a:r>
            <a:endParaRPr lang="en-US" sz="600" dirty="0">
              <a:solidFill>
                <a:prstClr val="white"/>
              </a:solidFill>
            </a:endParaRP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smtClean="0">
                <a:solidFill>
                  <a:srgbClr val="0070AD"/>
                </a:solidFill>
              </a:rPr>
              <a:t>Primary</a:t>
            </a:r>
            <a:endParaRPr lang="en-US" sz="1000" b="1" dirty="0">
              <a:solidFill>
                <a:srgbClr val="0070AD"/>
              </a:solidFill>
            </a:endParaRP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smtClean="0">
                <a:solidFill>
                  <a:srgbClr val="0070AD"/>
                </a:solidFill>
              </a:rPr>
              <a:t>Infographic</a:t>
            </a:r>
            <a:endParaRPr lang="en-US" sz="1000" b="1" dirty="0">
              <a:solidFill>
                <a:srgbClr val="0070AD"/>
              </a:solidFill>
            </a:endParaRP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smtClean="0">
                <a:solidFill>
                  <a:srgbClr val="0070AD"/>
                </a:solidFill>
              </a:rPr>
              <a:t>Secondary</a:t>
            </a:r>
            <a:endParaRPr lang="en-US" sz="1000" b="1" dirty="0">
              <a:solidFill>
                <a:srgbClr val="0070AD"/>
              </a:solidFill>
            </a:endParaRP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smtClean="0">
                <a:solidFill>
                  <a:prstClr val="white"/>
                </a:solidFill>
              </a:rPr>
              <a:t>Dark</a:t>
            </a:r>
            <a:r>
              <a:rPr lang="en-US" sz="600" b="1" dirty="0">
                <a:solidFill>
                  <a:prstClr val="white"/>
                </a:solidFill>
              </a:rPr>
              <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a:t>
            </a:r>
            <a:r>
              <a:rPr lang="en-US" sz="600" dirty="0" smtClean="0">
                <a:solidFill>
                  <a:prstClr val="white"/>
                </a:solidFill>
              </a:rPr>
              <a:t>71</a:t>
            </a:r>
            <a:endParaRPr lang="en-US" sz="600" dirty="0">
              <a:solidFill>
                <a:prstClr val="white"/>
              </a:solidFill>
            </a:endParaRPr>
          </a:p>
          <a:p>
            <a:pPr marL="171450"/>
            <a:r>
              <a:rPr lang="en-US" sz="600" dirty="0">
                <a:solidFill>
                  <a:prstClr val="white"/>
                </a:solidFill>
              </a:rPr>
              <a:t>G </a:t>
            </a:r>
            <a:r>
              <a:rPr lang="en-US" sz="600" dirty="0" smtClean="0">
                <a:solidFill>
                  <a:prstClr val="white"/>
                </a:solidFill>
              </a:rPr>
              <a:t>1</a:t>
            </a:r>
            <a:endParaRPr lang="en-US" sz="600" dirty="0">
              <a:solidFill>
                <a:prstClr val="white"/>
              </a:solidFill>
            </a:endParaRPr>
          </a:p>
          <a:p>
            <a:pPr marL="171450"/>
            <a:r>
              <a:rPr lang="en-US" sz="600" dirty="0">
                <a:solidFill>
                  <a:prstClr val="white"/>
                </a:solidFill>
              </a:rPr>
              <a:t>B </a:t>
            </a:r>
            <a:r>
              <a:rPr lang="en-US" sz="600" dirty="0" smtClean="0">
                <a:solidFill>
                  <a:prstClr val="white"/>
                </a:solidFill>
              </a:rPr>
              <a:t>167</a:t>
            </a:r>
            <a:endParaRPr lang="en-US" sz="600" dirty="0">
              <a:solidFill>
                <a:prstClr val="white"/>
              </a:solidFill>
            </a:endParaRPr>
          </a:p>
        </p:txBody>
      </p:sp>
    </p:spTree>
    <p:extLst>
      <p:ext uri="{BB962C8B-B14F-4D97-AF65-F5344CB8AC3E}">
        <p14:creationId xmlns:p14="http://schemas.microsoft.com/office/powerpoint/2010/main" xmlns="" val="401140004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t-289j4-6K8" TargetMode="External"/><Relationship Id="rId2" Type="http://schemas.openxmlformats.org/officeDocument/2006/relationships/hyperlink" Target="https://github.com/sparachi1011/Hackathon_CG" TargetMode="Externa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1" dirty="0" smtClean="0"/>
              <a:t>AdvisHER – Advise HER</a:t>
            </a:r>
            <a:endParaRPr lang="en-US" b="1" dirty="0"/>
          </a:p>
        </p:txBody>
      </p:sp>
      <p:sp>
        <p:nvSpPr>
          <p:cNvPr id="3" name="Text Placeholder 2"/>
          <p:cNvSpPr>
            <a:spLocks noGrp="1"/>
          </p:cNvSpPr>
          <p:nvPr>
            <p:ph type="body" sz="quarter" idx="12"/>
          </p:nvPr>
        </p:nvSpPr>
        <p:spPr/>
        <p:txBody>
          <a:bodyPr/>
          <a:lstStyle/>
          <a:p>
            <a:r>
              <a:rPr lang="en-US" b="1" dirty="0" smtClean="0"/>
              <a:t>Team: AI </a:t>
            </a:r>
            <a:r>
              <a:rPr lang="en-US" b="1" dirty="0"/>
              <a:t>– The </a:t>
            </a:r>
            <a:r>
              <a:rPr lang="en-US" b="1" dirty="0" smtClean="0"/>
              <a:t>Beginning</a:t>
            </a:r>
            <a:endParaRPr lang="en-US" b="1" dirty="0"/>
          </a:p>
        </p:txBody>
      </p:sp>
    </p:spTree>
    <p:extLst>
      <p:ext uri="{BB962C8B-B14F-4D97-AF65-F5344CB8AC3E}">
        <p14:creationId xmlns:p14="http://schemas.microsoft.com/office/powerpoint/2010/main" xmlns="" val="3426793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74868AC-BF9D-4C56-8CA4-40935EB8A511}"/>
              </a:ext>
            </a:extLst>
          </p:cNvPr>
          <p:cNvSpPr>
            <a:spLocks noGrp="1"/>
          </p:cNvSpPr>
          <p:nvPr>
            <p:ph type="title"/>
          </p:nvPr>
        </p:nvSpPr>
        <p:spPr/>
        <p:txBody>
          <a:bodyPr/>
          <a:lstStyle/>
          <a:p>
            <a:r>
              <a:rPr lang="en-US" dirty="0" smtClean="0"/>
              <a:t>Team Info:</a:t>
            </a:r>
            <a:endParaRPr lang="en-US" dirty="0"/>
          </a:p>
        </p:txBody>
      </p:sp>
      <p:sp>
        <p:nvSpPr>
          <p:cNvPr id="29" name="Rounded Rectangle 28"/>
          <p:cNvSpPr/>
          <p:nvPr/>
        </p:nvSpPr>
        <p:spPr>
          <a:xfrm>
            <a:off x="1126713" y="1990670"/>
            <a:ext cx="9898337" cy="480178"/>
          </a:xfrm>
          <a:prstGeom prst="roundRect">
            <a:avLst/>
          </a:prstGeom>
          <a:solidFill>
            <a:sysClr val="window" lastClr="FFFFFF"/>
          </a:solidFill>
          <a:ln w="25400" cap="flat" cmpd="sng" algn="ctr">
            <a:solidFill>
              <a:srgbClr val="E47E1A"/>
            </a:solidFill>
            <a:prstDash val="sysDot"/>
          </a:ln>
          <a:effectLst/>
        </p:spPr>
        <p:txBody>
          <a:bodyPr lIns="548640" rtlCol="0" anchor="ctr"/>
          <a:lstStyle/>
          <a:p>
            <a:pPr marL="400050" indent="-400050" algn="just">
              <a:buClr>
                <a:srgbClr val="E47E1A"/>
              </a:buClr>
              <a:buSzPct val="150000"/>
              <a:buFont typeface="Wingdings" panose="05000000000000000000" pitchFamily="2" charset="2"/>
              <a:buChar char="Ø"/>
            </a:pPr>
            <a:r>
              <a:rPr lang="en-US" sz="1200" kern="0" dirty="0" smtClean="0">
                <a:solidFill>
                  <a:sysClr val="windowText" lastClr="000000"/>
                </a:solidFill>
                <a:cs typeface="Arial" pitchFamily="34" charset="0"/>
              </a:rPr>
              <a:t>Priyanka Jain: FS-ADM Pre Sales as a Consultant. </a:t>
            </a:r>
            <a:endParaRPr lang="en-US" sz="1200" kern="0" dirty="0">
              <a:solidFill>
                <a:sysClr val="windowText" lastClr="000000"/>
              </a:solidFill>
              <a:cs typeface="Arial" pitchFamily="34" charset="0"/>
            </a:endParaRPr>
          </a:p>
        </p:txBody>
      </p:sp>
      <p:sp>
        <p:nvSpPr>
          <p:cNvPr id="30" name="Rounded Rectangle 29"/>
          <p:cNvSpPr/>
          <p:nvPr/>
        </p:nvSpPr>
        <p:spPr>
          <a:xfrm>
            <a:off x="1139775" y="2721437"/>
            <a:ext cx="9885275" cy="480178"/>
          </a:xfrm>
          <a:prstGeom prst="roundRect">
            <a:avLst/>
          </a:prstGeom>
          <a:solidFill>
            <a:sysClr val="window" lastClr="FFFFFF"/>
          </a:solidFill>
          <a:ln w="25400" cap="flat" cmpd="sng" algn="ctr">
            <a:solidFill>
              <a:srgbClr val="E47E1A"/>
            </a:solidFill>
            <a:prstDash val="sysDot"/>
          </a:ln>
          <a:effectLst/>
        </p:spPr>
        <p:txBody>
          <a:bodyPr lIns="548640" rtlCol="0" anchor="ctr"/>
          <a:lstStyle/>
          <a:p>
            <a:pPr marL="400050" indent="-400050" algn="just">
              <a:buClr>
                <a:srgbClr val="E47E1A"/>
              </a:buClr>
              <a:buSzPct val="150000"/>
              <a:buFont typeface="Wingdings" panose="05000000000000000000" pitchFamily="2" charset="2"/>
              <a:buChar char="Ø"/>
            </a:pPr>
            <a:r>
              <a:rPr lang="en-US" sz="1200" kern="0" dirty="0" smtClean="0">
                <a:solidFill>
                  <a:sysClr val="windowText" lastClr="000000"/>
                </a:solidFill>
                <a:cs typeface="Arial" pitchFamily="34" charset="0"/>
              </a:rPr>
              <a:t>Ganesh Babu Karna: Working in CARM/RISK-IT project, FS-ADM-HSBC as a BA.</a:t>
            </a:r>
            <a:endParaRPr lang="en-US" sz="1200" kern="0" dirty="0">
              <a:solidFill>
                <a:sysClr val="windowText" lastClr="000000"/>
              </a:solidFill>
              <a:cs typeface="Arial" pitchFamily="34" charset="0"/>
            </a:endParaRPr>
          </a:p>
        </p:txBody>
      </p:sp>
      <p:sp>
        <p:nvSpPr>
          <p:cNvPr id="31" name="Rounded Rectangle 30"/>
          <p:cNvSpPr/>
          <p:nvPr/>
        </p:nvSpPr>
        <p:spPr>
          <a:xfrm>
            <a:off x="1139777" y="3439142"/>
            <a:ext cx="9885274" cy="480178"/>
          </a:xfrm>
          <a:prstGeom prst="roundRect">
            <a:avLst/>
          </a:prstGeom>
          <a:solidFill>
            <a:sysClr val="window" lastClr="FFFFFF"/>
          </a:solidFill>
          <a:ln w="25400" cap="flat" cmpd="sng" algn="ctr">
            <a:solidFill>
              <a:srgbClr val="E47E1A"/>
            </a:solidFill>
            <a:prstDash val="sysDot"/>
          </a:ln>
          <a:effectLst/>
        </p:spPr>
        <p:txBody>
          <a:bodyPr lIns="548640" rtlCol="0" anchor="ctr"/>
          <a:lstStyle/>
          <a:p>
            <a:pPr marL="400050" indent="-400050" algn="just">
              <a:buClr>
                <a:srgbClr val="E47E1A"/>
              </a:buClr>
              <a:buSzPct val="150000"/>
              <a:buFont typeface="Wingdings" panose="05000000000000000000" pitchFamily="2" charset="2"/>
              <a:buChar char="Ø"/>
            </a:pPr>
            <a:r>
              <a:rPr lang="en-US" sz="1200" kern="0" dirty="0" smtClean="0">
                <a:solidFill>
                  <a:sysClr val="windowText" lastClr="000000"/>
                </a:solidFill>
                <a:cs typeface="Arial" pitchFamily="34" charset="0"/>
              </a:rPr>
              <a:t>Shiva Rama Krishna: Working in CARM/RISK-IT project, FS-ADM-HSBC as a Developer.</a:t>
            </a:r>
            <a:endParaRPr lang="en-US" sz="1200" kern="0" dirty="0">
              <a:solidFill>
                <a:sysClr val="windowText" lastClr="000000"/>
              </a:solidFill>
              <a:cs typeface="Arial" pitchFamily="34" charset="0"/>
            </a:endParaRPr>
          </a:p>
        </p:txBody>
      </p:sp>
      <p:sp>
        <p:nvSpPr>
          <p:cNvPr id="40" name="Rounded Rectangle 39"/>
          <p:cNvSpPr/>
          <p:nvPr/>
        </p:nvSpPr>
        <p:spPr>
          <a:xfrm>
            <a:off x="1165903" y="4156847"/>
            <a:ext cx="9859148" cy="480178"/>
          </a:xfrm>
          <a:prstGeom prst="roundRect">
            <a:avLst/>
          </a:prstGeom>
          <a:solidFill>
            <a:sysClr val="window" lastClr="FFFFFF"/>
          </a:solidFill>
          <a:ln w="25400" cap="flat" cmpd="sng" algn="ctr">
            <a:solidFill>
              <a:srgbClr val="E47E1A"/>
            </a:solidFill>
            <a:prstDash val="sysDot"/>
          </a:ln>
          <a:effectLst/>
        </p:spPr>
        <p:txBody>
          <a:bodyPr lIns="548640" rtlCol="0" anchor="ctr"/>
          <a:lstStyle/>
          <a:p>
            <a:pPr marL="400050" indent="-400050" algn="just">
              <a:buClr>
                <a:srgbClr val="E47E1A"/>
              </a:buClr>
              <a:buSzPct val="150000"/>
              <a:buFont typeface="Wingdings" panose="05000000000000000000" pitchFamily="2" charset="2"/>
              <a:buChar char="Ø"/>
            </a:pPr>
            <a:r>
              <a:rPr lang="en-US" sz="1200" kern="0" dirty="0" smtClean="0">
                <a:solidFill>
                  <a:sysClr val="windowText" lastClr="000000"/>
                </a:solidFill>
                <a:cs typeface="Arial" pitchFamily="34" charset="0"/>
              </a:rPr>
              <a:t>Atul Gupta: Belongs to I&amp;D Practice and working in technical lead role. </a:t>
            </a:r>
            <a:endParaRPr lang="en-US" sz="1200" kern="0" dirty="0">
              <a:solidFill>
                <a:sysClr val="windowText" lastClr="000000"/>
              </a:solidFill>
              <a:cs typeface="Arial" pitchFamily="34" charset="0"/>
            </a:endParaRPr>
          </a:p>
        </p:txBody>
      </p:sp>
      <p:sp>
        <p:nvSpPr>
          <p:cNvPr id="8" name="Rounded Rectangle 7"/>
          <p:cNvSpPr/>
          <p:nvPr/>
        </p:nvSpPr>
        <p:spPr>
          <a:xfrm>
            <a:off x="1139777" y="1286029"/>
            <a:ext cx="9885274" cy="480178"/>
          </a:xfrm>
          <a:prstGeom prst="roundRect">
            <a:avLst/>
          </a:prstGeom>
          <a:solidFill>
            <a:sysClr val="window" lastClr="FFFFFF"/>
          </a:solidFill>
          <a:ln w="25400" cap="flat" cmpd="sng" algn="ctr">
            <a:solidFill>
              <a:srgbClr val="E47E1A"/>
            </a:solidFill>
            <a:prstDash val="sysDot"/>
          </a:ln>
          <a:effectLst/>
        </p:spPr>
        <p:txBody>
          <a:bodyPr lIns="548640" rtlCol="0" anchor="ctr"/>
          <a:lstStyle/>
          <a:p>
            <a:pPr marL="400050" lvl="0" indent="-400050" algn="just">
              <a:buClr>
                <a:srgbClr val="E47E1A"/>
              </a:buClr>
              <a:buSzPct val="150000"/>
              <a:buFont typeface="Wingdings" panose="05000000000000000000" pitchFamily="2" charset="2"/>
              <a:buChar char="Ø"/>
              <a:defRPr/>
            </a:pPr>
            <a:r>
              <a:rPr kumimoji="0" lang="en-US" sz="1200" b="0" i="0" u="none" strike="noStrike" kern="0" cap="none" spc="0" normalizeH="0" baseline="0" noProof="0" dirty="0" smtClean="0">
                <a:ln>
                  <a:noFill/>
                </a:ln>
                <a:solidFill>
                  <a:sysClr val="windowText" lastClr="000000"/>
                </a:solidFill>
                <a:effectLst/>
                <a:uLnTx/>
                <a:uFillTx/>
                <a:cs typeface="Arial" pitchFamily="34" charset="0"/>
              </a:rPr>
              <a:t>Sai</a:t>
            </a:r>
            <a:r>
              <a:rPr kumimoji="0" lang="en-US" sz="1200" b="0" i="0" u="none" strike="noStrike" kern="0" cap="none" spc="0" normalizeH="0" noProof="0" dirty="0" smtClean="0">
                <a:ln>
                  <a:noFill/>
                </a:ln>
                <a:solidFill>
                  <a:sysClr val="windowText" lastClr="000000"/>
                </a:solidFill>
                <a:effectLst/>
                <a:uLnTx/>
                <a:uFillTx/>
                <a:cs typeface="Arial" pitchFamily="34" charset="0"/>
              </a:rPr>
              <a:t> Koushik Parachi: Working in American Bureau of Shipping project, GE,ACIS as a Developer.</a:t>
            </a:r>
            <a:endParaRPr kumimoji="0" lang="en-US" sz="1200" b="0" i="0" u="none" strike="noStrike" kern="0" cap="none" spc="0" normalizeH="0" baseline="0" noProof="0" dirty="0" smtClean="0">
              <a:ln>
                <a:noFill/>
              </a:ln>
              <a:solidFill>
                <a:sysClr val="windowText" lastClr="000000"/>
              </a:solidFill>
              <a:effectLst/>
              <a:uLnTx/>
              <a:uFillTx/>
              <a:cs typeface="Arial" pitchFamily="34" charset="0"/>
            </a:endParaRPr>
          </a:p>
        </p:txBody>
      </p:sp>
      <p:sp>
        <p:nvSpPr>
          <p:cNvPr id="9" name="Rounded Rectangle 8"/>
          <p:cNvSpPr/>
          <p:nvPr/>
        </p:nvSpPr>
        <p:spPr>
          <a:xfrm>
            <a:off x="1148486" y="4923201"/>
            <a:ext cx="9859148" cy="480178"/>
          </a:xfrm>
          <a:prstGeom prst="roundRect">
            <a:avLst/>
          </a:prstGeom>
          <a:solidFill>
            <a:sysClr val="window" lastClr="FFFFFF"/>
          </a:solidFill>
          <a:ln w="25400" cap="flat" cmpd="sng" algn="ctr">
            <a:solidFill>
              <a:srgbClr val="E47E1A"/>
            </a:solidFill>
            <a:prstDash val="sysDot"/>
          </a:ln>
          <a:effectLst/>
        </p:spPr>
        <p:txBody>
          <a:bodyPr lIns="548640" rtlCol="0" anchor="ctr"/>
          <a:lstStyle/>
          <a:p>
            <a:pPr marL="400050" indent="-400050" algn="just">
              <a:buClr>
                <a:srgbClr val="E47E1A"/>
              </a:buClr>
              <a:buSzPct val="150000"/>
              <a:buFont typeface="Wingdings" panose="05000000000000000000" pitchFamily="2" charset="2"/>
              <a:buChar char="Ø"/>
            </a:pPr>
            <a:r>
              <a:rPr lang="en-US" sz="1200" kern="0" dirty="0" smtClean="0">
                <a:solidFill>
                  <a:sysClr val="windowText" lastClr="000000"/>
                </a:solidFill>
                <a:cs typeface="Arial" pitchFamily="34" charset="0"/>
              </a:rPr>
              <a:t>Dipanjan Biswa: Belongs to I&amp;D Practice and working as a Developer. </a:t>
            </a:r>
            <a:endParaRPr lang="en-US" sz="1200" kern="0" dirty="0">
              <a:solidFill>
                <a:sysClr val="windowText" lastClr="000000"/>
              </a:solidFill>
              <a:cs typeface="Arial" pitchFamily="34" charset="0"/>
            </a:endParaRPr>
          </a:p>
        </p:txBody>
      </p:sp>
    </p:spTree>
    <p:extLst>
      <p:ext uri="{BB962C8B-B14F-4D97-AF65-F5344CB8AC3E}">
        <p14:creationId xmlns:p14="http://schemas.microsoft.com/office/powerpoint/2010/main" xmlns="" val="529196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74868AC-BF9D-4C56-8CA4-40935EB8A511}"/>
              </a:ext>
            </a:extLst>
          </p:cNvPr>
          <p:cNvSpPr>
            <a:spLocks noGrp="1"/>
          </p:cNvSpPr>
          <p:nvPr>
            <p:ph type="title"/>
          </p:nvPr>
        </p:nvSpPr>
        <p:spPr/>
        <p:txBody>
          <a:bodyPr/>
          <a:lstStyle/>
          <a:p>
            <a:r>
              <a:rPr lang="en-US" b="1" dirty="0" smtClean="0"/>
              <a:t>Problem and Data:</a:t>
            </a:r>
            <a:endParaRPr lang="en-US" b="1" dirty="0"/>
          </a:p>
        </p:txBody>
      </p:sp>
      <p:sp>
        <p:nvSpPr>
          <p:cNvPr id="36" name="Rounded Rectangle 35"/>
          <p:cNvSpPr/>
          <p:nvPr/>
        </p:nvSpPr>
        <p:spPr>
          <a:xfrm>
            <a:off x="1179837" y="906308"/>
            <a:ext cx="10206076" cy="1223324"/>
          </a:xfrm>
          <a:prstGeom prst="roundRect">
            <a:avLst/>
          </a:prstGeom>
          <a:solidFill>
            <a:sysClr val="window" lastClr="FFFFFF"/>
          </a:solidFill>
          <a:ln w="25400" cap="flat" cmpd="sng" algn="ctr">
            <a:solidFill>
              <a:srgbClr val="B7BE16">
                <a:lumMod val="75000"/>
              </a:srgbClr>
            </a:solidFill>
            <a:prstDash val="solid"/>
          </a:ln>
          <a:effectLst/>
        </p:spPr>
        <p:txBody>
          <a:bodyPr lIns="548640" rtlCol="0" anchor="ctr"/>
          <a:lstStyle/>
          <a:p>
            <a:pPr lvl="0">
              <a:buClr>
                <a:srgbClr val="009ACC"/>
              </a:buClr>
              <a:defRPr/>
            </a:pPr>
            <a:r>
              <a:rPr lang="en-US" sz="1200" kern="0" dirty="0" smtClean="0">
                <a:solidFill>
                  <a:sysClr val="windowText" lastClr="000000"/>
                </a:solidFill>
                <a:cs typeface="Arial" pitchFamily="34" charset="0"/>
              </a:rPr>
              <a:t>Looking </a:t>
            </a:r>
            <a:r>
              <a:rPr lang="en-US" sz="1200" kern="0" dirty="0">
                <a:solidFill>
                  <a:sysClr val="windowText" lastClr="000000"/>
                </a:solidFill>
                <a:cs typeface="Arial" pitchFamily="34" charset="0"/>
              </a:rPr>
              <a:t>at the increase in the Women Health Care Requirements at a rapid pace of 6% y-o-y, we realize that understanding these patterns could greatly influence and help in delivering expert advice and quality care. </a:t>
            </a:r>
            <a:r>
              <a:rPr lang="en-US" sz="1200" kern="0" dirty="0" smtClean="0">
                <a:solidFill>
                  <a:sysClr val="windowText" lastClr="000000"/>
                </a:solidFill>
                <a:cs typeface="Arial" pitchFamily="34" charset="0"/>
              </a:rPr>
              <a:t>This </a:t>
            </a:r>
            <a:r>
              <a:rPr lang="en-US" sz="1200" kern="0" dirty="0">
                <a:solidFill>
                  <a:sysClr val="windowText" lastClr="000000"/>
                </a:solidFill>
                <a:cs typeface="Arial" pitchFamily="34" charset="0"/>
              </a:rPr>
              <a:t>analysis is based on survey data conducted by a US non-profit organization for 3 consecutive years.</a:t>
            </a:r>
            <a:endParaRPr kumimoji="0" lang="en-US" sz="1200" b="0" i="0" u="none" strike="noStrike" kern="0" cap="none" spc="0" normalizeH="0" baseline="0" noProof="0" dirty="0" smtClean="0">
              <a:ln>
                <a:noFill/>
              </a:ln>
              <a:solidFill>
                <a:sysClr val="windowText" lastClr="000000"/>
              </a:solidFill>
              <a:effectLst/>
              <a:uLnTx/>
              <a:uFillTx/>
              <a:cs typeface="Arial" pitchFamily="34" charset="0"/>
            </a:endParaRPr>
          </a:p>
        </p:txBody>
      </p:sp>
      <p:grpSp>
        <p:nvGrpSpPr>
          <p:cNvPr id="4" name="Group 3"/>
          <p:cNvGrpSpPr/>
          <p:nvPr/>
        </p:nvGrpSpPr>
        <p:grpSpPr>
          <a:xfrm>
            <a:off x="414880" y="751797"/>
            <a:ext cx="1135728" cy="1114334"/>
            <a:chOff x="739546" y="1865376"/>
            <a:chExt cx="1135728" cy="1114334"/>
          </a:xfrm>
        </p:grpSpPr>
        <p:grpSp>
          <p:nvGrpSpPr>
            <p:cNvPr id="37" name="Group 9"/>
            <p:cNvGrpSpPr/>
            <p:nvPr/>
          </p:nvGrpSpPr>
          <p:grpSpPr>
            <a:xfrm flipH="1">
              <a:off x="739546" y="1865376"/>
              <a:ext cx="1135728" cy="1114334"/>
              <a:chOff x="4230094" y="2485445"/>
              <a:chExt cx="1582310" cy="1582310"/>
            </a:xfrm>
          </p:grpSpPr>
          <p:sp>
            <p:nvSpPr>
              <p:cNvPr id="38" name="Oval 37"/>
              <p:cNvSpPr/>
              <p:nvPr/>
            </p:nvSpPr>
            <p:spPr>
              <a:xfrm>
                <a:off x="4230094" y="2485445"/>
                <a:ext cx="1582310" cy="1582310"/>
              </a:xfrm>
              <a:prstGeom prst="ellipse">
                <a:avLst/>
              </a:prstGeom>
              <a:solidFill>
                <a:srgbClr val="6A952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 lastClr="FFFFFF"/>
                  </a:solidFill>
                  <a:effectLst/>
                  <a:uLnTx/>
                  <a:uFillTx/>
                  <a:cs typeface="Arial" pitchFamily="34" charset="0"/>
                </a:endParaRPr>
              </a:p>
            </p:txBody>
          </p:sp>
          <p:sp>
            <p:nvSpPr>
              <p:cNvPr id="39" name="Oval 38"/>
              <p:cNvSpPr/>
              <p:nvPr/>
            </p:nvSpPr>
            <p:spPr>
              <a:xfrm>
                <a:off x="4365267" y="2620618"/>
                <a:ext cx="1311964" cy="1311964"/>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 lastClr="FFFFFF"/>
                  </a:solidFill>
                  <a:effectLst/>
                  <a:uLnTx/>
                  <a:uFillTx/>
                  <a:cs typeface="Arial" pitchFamily="34" charset="0"/>
                </a:endParaRPr>
              </a:p>
            </p:txBody>
          </p:sp>
        </p:grpSp>
        <p:pic>
          <p:nvPicPr>
            <p:cNvPr id="44" name="Picture 43"/>
            <p:cNvPicPr>
              <a:picLocks noChangeAspect="1"/>
            </p:cNvPicPr>
            <p:nvPr/>
          </p:nvPicPr>
          <p:blipFill>
            <a:blip r:embed="rId3"/>
            <a:stretch>
              <a:fillRect/>
            </a:stretch>
          </p:blipFill>
          <p:spPr>
            <a:xfrm>
              <a:off x="904839" y="2056091"/>
              <a:ext cx="797246" cy="797246"/>
            </a:xfrm>
            <a:prstGeom prst="rect">
              <a:avLst/>
            </a:prstGeom>
          </p:spPr>
        </p:pic>
      </p:grpSp>
      <p:sp>
        <p:nvSpPr>
          <p:cNvPr id="46" name="Rounded Rectangle 45"/>
          <p:cNvSpPr/>
          <p:nvPr/>
        </p:nvSpPr>
        <p:spPr>
          <a:xfrm>
            <a:off x="1431197" y="2158909"/>
            <a:ext cx="9442100" cy="2981325"/>
          </a:xfrm>
          <a:prstGeom prst="roundRect">
            <a:avLst/>
          </a:prstGeom>
          <a:solidFill>
            <a:schemeClr val="accent5">
              <a:lumMod val="40000"/>
              <a:lumOff val="60000"/>
            </a:schemeClr>
          </a:solidFill>
          <a:ln w="15875" cap="flat" cmpd="sng" algn="ctr">
            <a:noFill/>
            <a:prstDash val="solid"/>
          </a:ln>
          <a:effectLst/>
        </p:spPr>
        <p:txBody>
          <a:bodyPr rtlCol="0" anchor="ctr"/>
          <a:lstStyle/>
          <a:p>
            <a:r>
              <a:rPr lang="en-US" sz="1200" kern="0" dirty="0"/>
              <a:t>A US non profit organization has provided survey related information for 3 consecutive years of various women along with 14 possible health care requirements that they needed in the last one </a:t>
            </a:r>
            <a:r>
              <a:rPr lang="en-US" sz="1200" kern="0" dirty="0" smtClean="0"/>
              <a:t>year.</a:t>
            </a:r>
          </a:p>
          <a:p>
            <a:r>
              <a:rPr lang="en-US" sz="1200" kern="0" dirty="0" smtClean="0"/>
              <a:t>People </a:t>
            </a:r>
            <a:r>
              <a:rPr lang="en-US" sz="1200" kern="0" dirty="0"/>
              <a:t>across the United States were asked a series of over 1700 questions about their demographics, pregnancies, family planning, use of healthcare services, and medical insurance. We're focusing </a:t>
            </a:r>
            <a:r>
              <a:rPr lang="en-US" sz="1200" kern="0" dirty="0" smtClean="0"/>
              <a:t>only on women respondents for this project.</a:t>
            </a:r>
          </a:p>
          <a:p>
            <a:r>
              <a:rPr lang="en-US" sz="1200" kern="0" dirty="0"/>
              <a:t>There are 9 </a:t>
            </a:r>
            <a:r>
              <a:rPr lang="en-US" sz="1200" kern="0" dirty="0" smtClean="0"/>
              <a:t>categories of question </a:t>
            </a:r>
            <a:r>
              <a:rPr lang="en-US" sz="1200" kern="0" dirty="0"/>
              <a:t>with a few groups combined as follows:</a:t>
            </a:r>
          </a:p>
          <a:p>
            <a:r>
              <a:rPr lang="en-US" sz="1200" kern="0" dirty="0"/>
              <a:t>Category A – Demographics, Household &amp; Childhood</a:t>
            </a:r>
          </a:p>
          <a:p>
            <a:r>
              <a:rPr lang="en-US" sz="1200" kern="0" dirty="0"/>
              <a:t>Category B – Pregnancy, Birth &amp; Adoption</a:t>
            </a:r>
          </a:p>
          <a:p>
            <a:r>
              <a:rPr lang="en-US" sz="1200" kern="0" dirty="0"/>
              <a:t>Category C – Martial &amp; Relationship History</a:t>
            </a:r>
          </a:p>
          <a:p>
            <a:r>
              <a:rPr lang="en-US" sz="1200" kern="0" dirty="0"/>
              <a:t>Category D – </a:t>
            </a:r>
            <a:r>
              <a:rPr lang="en-US" sz="1200" kern="0" dirty="0" smtClean="0"/>
              <a:t>Sterilizing </a:t>
            </a:r>
            <a:r>
              <a:rPr lang="en-US" sz="1200" kern="0" dirty="0"/>
              <a:t>Operations and Impaired Fecundity</a:t>
            </a:r>
          </a:p>
          <a:p>
            <a:r>
              <a:rPr lang="en-US" sz="1200" kern="0" dirty="0"/>
              <a:t>Category E – Contraceptive History &amp; Pregnancy Wantedness</a:t>
            </a:r>
          </a:p>
          <a:p>
            <a:r>
              <a:rPr lang="en-US" sz="1200" kern="0" dirty="0"/>
              <a:t>Category F – Family Planning &amp; Medical Services</a:t>
            </a:r>
          </a:p>
          <a:p>
            <a:r>
              <a:rPr lang="en-US" sz="1200" kern="0" dirty="0"/>
              <a:t>Category G – Birth Desires &amp; Intentions</a:t>
            </a:r>
          </a:p>
          <a:p>
            <a:r>
              <a:rPr lang="en-US" sz="1200" kern="0" dirty="0"/>
              <a:t>Category H – Infertility Services &amp; Reproductive Health</a:t>
            </a:r>
          </a:p>
          <a:p>
            <a:r>
              <a:rPr lang="en-US" sz="1200" kern="0" dirty="0"/>
              <a:t>Category I – Insurance, Residence, Religion, Work History, Child Care, </a:t>
            </a:r>
            <a:r>
              <a:rPr lang="en-US" sz="1200" kern="0" dirty="0" smtClean="0"/>
              <a:t>Attitudes</a:t>
            </a:r>
            <a:endParaRPr lang="en-US" sz="1200" kern="0" dirty="0"/>
          </a:p>
        </p:txBody>
      </p:sp>
      <p:sp>
        <p:nvSpPr>
          <p:cNvPr id="13" name="Rounded Rectangle 12"/>
          <p:cNvSpPr/>
          <p:nvPr/>
        </p:nvSpPr>
        <p:spPr>
          <a:xfrm>
            <a:off x="1345301" y="5177477"/>
            <a:ext cx="10206076" cy="1484580"/>
          </a:xfrm>
          <a:prstGeom prst="roundRect">
            <a:avLst/>
          </a:prstGeom>
          <a:solidFill>
            <a:sysClr val="window" lastClr="FFFFFF"/>
          </a:solidFill>
          <a:ln w="25400" cap="flat" cmpd="sng" algn="ctr">
            <a:solidFill>
              <a:srgbClr val="B7BE16">
                <a:lumMod val="75000"/>
              </a:srgbClr>
            </a:solidFill>
            <a:prstDash val="solid"/>
          </a:ln>
          <a:effectLst/>
        </p:spPr>
        <p:txBody>
          <a:bodyPr lIns="548640" rtlCol="0" anchor="ctr"/>
          <a:lstStyle/>
          <a:p>
            <a:pPr lvl="0">
              <a:buClr>
                <a:srgbClr val="009ACC"/>
              </a:buClr>
              <a:defRPr/>
            </a:pPr>
            <a:r>
              <a:rPr lang="en-US" sz="1200" kern="0" dirty="0" smtClean="0">
                <a:solidFill>
                  <a:sysClr val="windowText" lastClr="000000"/>
                </a:solidFill>
                <a:cs typeface="Arial" pitchFamily="34" charset="0"/>
              </a:rPr>
              <a:t>This solutions aims at predicting the possible women health care requirements in the future out of the 14 requirements identified. </a:t>
            </a:r>
          </a:p>
          <a:p>
            <a:pPr lvl="0">
              <a:buClr>
                <a:srgbClr val="009ACC"/>
              </a:buClr>
              <a:defRPr/>
            </a:pPr>
            <a:endParaRPr lang="en-US" sz="1200" kern="0" dirty="0" smtClean="0">
              <a:solidFill>
                <a:sysClr val="windowText" lastClr="000000"/>
              </a:solidFill>
              <a:cs typeface="Arial" pitchFamily="34" charset="0"/>
            </a:endParaRPr>
          </a:p>
          <a:p>
            <a:pPr lvl="0">
              <a:buClr>
                <a:srgbClr val="009ACC"/>
              </a:buClr>
              <a:defRPr/>
            </a:pPr>
            <a:endParaRPr kumimoji="0" lang="en-US" sz="1200" b="0" i="0" u="none" strike="noStrike" kern="0" cap="none" spc="0" normalizeH="0" baseline="0" noProof="0" dirty="0" smtClean="0">
              <a:ln>
                <a:noFill/>
              </a:ln>
              <a:solidFill>
                <a:sysClr val="windowText" lastClr="000000"/>
              </a:solidFill>
              <a:effectLst/>
              <a:uLnTx/>
              <a:uFillTx/>
              <a:cs typeface="Arial" pitchFamily="34" charset="0"/>
            </a:endParaRPr>
          </a:p>
          <a:p>
            <a:pPr lvl="0">
              <a:buClr>
                <a:srgbClr val="009ACC"/>
              </a:buClr>
              <a:defRPr/>
            </a:pPr>
            <a:endParaRPr lang="en-US" sz="1200" kern="0" dirty="0" smtClean="0">
              <a:solidFill>
                <a:sysClr val="windowText" lastClr="000000"/>
              </a:solidFill>
              <a:cs typeface="Arial" pitchFamily="34" charset="0"/>
            </a:endParaRPr>
          </a:p>
          <a:p>
            <a:pPr lvl="0">
              <a:buClr>
                <a:srgbClr val="009ACC"/>
              </a:buClr>
              <a:defRPr/>
            </a:pPr>
            <a:endParaRPr kumimoji="0" lang="en-US" sz="1200" b="0" i="0" u="none" strike="noStrike" kern="0" cap="none" spc="0" normalizeH="0" baseline="0" noProof="0" dirty="0" smtClean="0">
              <a:ln>
                <a:noFill/>
              </a:ln>
              <a:solidFill>
                <a:sysClr val="windowText" lastClr="000000"/>
              </a:solidFill>
              <a:effectLst/>
              <a:uLnTx/>
              <a:uFillTx/>
              <a:cs typeface="Arial" pitchFamily="34" charset="0"/>
            </a:endParaRPr>
          </a:p>
        </p:txBody>
      </p:sp>
      <p:pic>
        <p:nvPicPr>
          <p:cNvPr id="1026" name="Picture 2"/>
          <p:cNvPicPr>
            <a:picLocks noChangeAspect="1" noChangeArrowheads="1"/>
          </p:cNvPicPr>
          <p:nvPr/>
        </p:nvPicPr>
        <p:blipFill>
          <a:blip r:embed="rId4"/>
          <a:srcRect/>
          <a:stretch>
            <a:fillRect/>
          </a:stretch>
        </p:blipFill>
        <p:spPr bwMode="auto">
          <a:xfrm>
            <a:off x="1937930" y="5801134"/>
            <a:ext cx="9374504" cy="612729"/>
          </a:xfrm>
          <a:prstGeom prst="rect">
            <a:avLst/>
          </a:prstGeom>
          <a:noFill/>
          <a:ln w="9525">
            <a:noFill/>
            <a:miter lim="800000"/>
            <a:headEnd/>
            <a:tailEnd/>
          </a:ln>
          <a:effectLst/>
        </p:spPr>
      </p:pic>
    </p:spTree>
    <p:extLst>
      <p:ext uri="{BB962C8B-B14F-4D97-AF65-F5344CB8AC3E}">
        <p14:creationId xmlns:p14="http://schemas.microsoft.com/office/powerpoint/2010/main" xmlns="" val="916520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solve this Problem.</a:t>
            </a:r>
            <a:endParaRPr lang="en-US" dirty="0"/>
          </a:p>
        </p:txBody>
      </p:sp>
      <p:sp>
        <p:nvSpPr>
          <p:cNvPr id="52" name="Rectangle 51"/>
          <p:cNvSpPr/>
          <p:nvPr/>
        </p:nvSpPr>
        <p:spPr>
          <a:xfrm>
            <a:off x="1874564" y="2524509"/>
            <a:ext cx="8211323" cy="559958"/>
          </a:xfrm>
          <a:prstGeom prst="rect">
            <a:avLst/>
          </a:prstGeom>
          <a:solidFill>
            <a:schemeClr val="accent5">
              <a:lumMod val="40000"/>
              <a:lumOff val="60000"/>
            </a:schemeClr>
          </a:solidFill>
          <a:ln w="15875" cap="flat" cmpd="sng" algn="ctr">
            <a:noFill/>
            <a:prstDash val="solid"/>
          </a:ln>
          <a:effectLst/>
        </p:spPr>
        <p:txBody>
          <a:bodyPr rtlCol="0" anchor="ctr"/>
          <a:lstStyle/>
          <a:p>
            <a:pPr lvl="0" algn="ctr"/>
            <a:r>
              <a:rPr lang="en-US" sz="1400" kern="0" dirty="0">
                <a:latin typeface="Calibri" panose="020F0502020204030204"/>
              </a:rPr>
              <a:t>Random Forest for identifying feature importance’s. </a:t>
            </a:r>
            <a:endParaRPr kumimoji="0" lang="en-US" sz="1400" b="0" i="0" u="none" strike="noStrike" kern="0" cap="none" spc="0" normalizeH="0" baseline="0" noProof="0" dirty="0" smtClean="0">
              <a:ln>
                <a:noFill/>
              </a:ln>
              <a:effectLst/>
              <a:uLnTx/>
              <a:uFillTx/>
              <a:latin typeface="Calibri" panose="020F0502020204030204"/>
            </a:endParaRPr>
          </a:p>
        </p:txBody>
      </p:sp>
      <p:sp>
        <p:nvSpPr>
          <p:cNvPr id="54" name="Rectangle 53"/>
          <p:cNvSpPr/>
          <p:nvPr/>
        </p:nvSpPr>
        <p:spPr>
          <a:xfrm>
            <a:off x="1861501" y="3880856"/>
            <a:ext cx="8211323" cy="559958"/>
          </a:xfrm>
          <a:prstGeom prst="rect">
            <a:avLst/>
          </a:prstGeom>
          <a:solidFill>
            <a:schemeClr val="accent5">
              <a:lumMod val="40000"/>
              <a:lumOff val="60000"/>
            </a:schemeClr>
          </a:solidFill>
          <a:ln w="15875" cap="flat" cmpd="sng" algn="ctr">
            <a:noFill/>
            <a:prstDash val="solid"/>
          </a:ln>
          <a:effectLst/>
        </p:spPr>
        <p:txBody>
          <a:bodyPr rtlCol="0" anchor="ctr"/>
          <a:lstStyle/>
          <a:p>
            <a:pPr algn="ctr"/>
            <a:r>
              <a:rPr lang="en-US" sz="1400" kern="0" dirty="0">
                <a:latin typeface="Calibri" panose="020F0502020204030204"/>
              </a:rPr>
              <a:t>To solve the problem of multi-label data set (multi-class classification) we </a:t>
            </a:r>
            <a:r>
              <a:rPr lang="en-US" sz="1400" kern="0" dirty="0" smtClean="0">
                <a:latin typeface="Calibri" panose="020F0502020204030204"/>
              </a:rPr>
              <a:t>build  </a:t>
            </a:r>
            <a:r>
              <a:rPr lang="en-US" sz="1400" kern="0" dirty="0">
                <a:latin typeface="Calibri" panose="020F0502020204030204"/>
              </a:rPr>
              <a:t>‘OneVsRest Classifier</a:t>
            </a:r>
            <a:r>
              <a:rPr lang="en-US" sz="1400" kern="0" dirty="0" smtClean="0">
                <a:latin typeface="Calibri" panose="020F0502020204030204"/>
              </a:rPr>
              <a:t>’(OVR) </a:t>
            </a:r>
            <a:r>
              <a:rPr lang="en-US" sz="1400" kern="0" dirty="0">
                <a:latin typeface="Calibri" panose="020F0502020204030204"/>
              </a:rPr>
              <a:t>model. </a:t>
            </a:r>
          </a:p>
        </p:txBody>
      </p:sp>
      <p:sp>
        <p:nvSpPr>
          <p:cNvPr id="55" name="Rectangle 54"/>
          <p:cNvSpPr/>
          <p:nvPr/>
        </p:nvSpPr>
        <p:spPr>
          <a:xfrm>
            <a:off x="1861501" y="4506778"/>
            <a:ext cx="8211323" cy="559958"/>
          </a:xfrm>
          <a:prstGeom prst="rect">
            <a:avLst/>
          </a:prstGeom>
          <a:solidFill>
            <a:schemeClr val="accent5">
              <a:lumMod val="40000"/>
              <a:lumOff val="60000"/>
            </a:schemeClr>
          </a:solidFill>
          <a:ln w="15875" cap="flat" cmpd="sng" algn="ctr">
            <a:noFill/>
            <a:prstDash val="solid"/>
          </a:ln>
          <a:effectLst/>
        </p:spPr>
        <p:txBody>
          <a:bodyPr rtlCol="0" anchor="ctr"/>
          <a:lstStyle/>
          <a:p>
            <a:pPr algn="ctr"/>
            <a:r>
              <a:rPr lang="en-US" sz="1400" kern="0" dirty="0">
                <a:latin typeface="Calibri" panose="020F0502020204030204"/>
              </a:rPr>
              <a:t>On top of OVR we built classifier chain model to identify performance using Ensamble way.</a:t>
            </a:r>
          </a:p>
        </p:txBody>
      </p:sp>
      <p:sp>
        <p:nvSpPr>
          <p:cNvPr id="59" name="Rectangle 58"/>
          <p:cNvSpPr/>
          <p:nvPr/>
        </p:nvSpPr>
        <p:spPr>
          <a:xfrm>
            <a:off x="1056186" y="999983"/>
            <a:ext cx="9707608" cy="4238223"/>
          </a:xfrm>
          <a:prstGeom prst="rect">
            <a:avLst/>
          </a:prstGeom>
          <a:noFill/>
          <a:ln w="19050">
            <a:solidFill>
              <a:srgbClr val="6A952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flipH="1">
            <a:off x="1989904" y="1353314"/>
            <a:ext cx="1135728" cy="1114334"/>
            <a:chOff x="4230094" y="2485445"/>
            <a:chExt cx="1582310" cy="1582310"/>
          </a:xfrm>
        </p:grpSpPr>
        <p:sp>
          <p:nvSpPr>
            <p:cNvPr id="4" name="Oval 3"/>
            <p:cNvSpPr/>
            <p:nvPr/>
          </p:nvSpPr>
          <p:spPr>
            <a:xfrm>
              <a:off x="4230094" y="2485445"/>
              <a:ext cx="1582310" cy="1582310"/>
            </a:xfrm>
            <a:prstGeom prst="ellipse">
              <a:avLst/>
            </a:prstGeom>
            <a:solidFill>
              <a:srgbClr val="6A952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 lastClr="FFFFFF"/>
                </a:solidFill>
                <a:effectLst/>
                <a:uLnTx/>
                <a:uFillTx/>
                <a:cs typeface="Arial" pitchFamily="34" charset="0"/>
              </a:endParaRPr>
            </a:p>
          </p:txBody>
        </p:sp>
        <p:sp>
          <p:nvSpPr>
            <p:cNvPr id="5" name="Oval 4"/>
            <p:cNvSpPr/>
            <p:nvPr/>
          </p:nvSpPr>
          <p:spPr>
            <a:xfrm>
              <a:off x="4365267" y="2620618"/>
              <a:ext cx="1311964" cy="1311964"/>
            </a:xfrm>
            <a:prstGeom prst="ellipse">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ysClr val="window" lastClr="FFFFFF"/>
                </a:solidFill>
                <a:effectLst/>
                <a:uLnTx/>
                <a:uFillTx/>
                <a:cs typeface="Arial" pitchFamily="34" charset="0"/>
              </a:endParaRPr>
            </a:p>
          </p:txBody>
        </p:sp>
      </p:grpSp>
      <p:sp>
        <p:nvSpPr>
          <p:cNvPr id="63" name="Rectangle 62"/>
          <p:cNvSpPr/>
          <p:nvPr/>
        </p:nvSpPr>
        <p:spPr>
          <a:xfrm>
            <a:off x="3287229" y="1491777"/>
            <a:ext cx="6901800" cy="646331"/>
          </a:xfrm>
          <a:prstGeom prst="rect">
            <a:avLst/>
          </a:prstGeom>
        </p:spPr>
        <p:txBody>
          <a:bodyPr wrap="square">
            <a:spAutoFit/>
          </a:bodyPr>
          <a:lstStyle/>
          <a:p>
            <a:pPr lvl="0" algn="ctr">
              <a:defRPr/>
            </a:pPr>
            <a:r>
              <a:rPr lang="en-US" b="1" kern="0" dirty="0">
                <a:solidFill>
                  <a:schemeClr val="accent5">
                    <a:lumMod val="50000"/>
                  </a:schemeClr>
                </a:solidFill>
                <a:cs typeface="Arial" pitchFamily="34" charset="0"/>
              </a:rPr>
              <a:t>As it’s a multi-label classification problem we followed the below key approach</a:t>
            </a:r>
          </a:p>
        </p:txBody>
      </p:sp>
      <p:sp>
        <p:nvSpPr>
          <p:cNvPr id="23" name="Rectangle 22"/>
          <p:cNvSpPr/>
          <p:nvPr/>
        </p:nvSpPr>
        <p:spPr>
          <a:xfrm>
            <a:off x="1861500" y="3228809"/>
            <a:ext cx="8211323" cy="559958"/>
          </a:xfrm>
          <a:prstGeom prst="rect">
            <a:avLst/>
          </a:prstGeom>
          <a:solidFill>
            <a:schemeClr val="accent5">
              <a:lumMod val="40000"/>
              <a:lumOff val="60000"/>
            </a:schemeClr>
          </a:solidFill>
          <a:ln w="15875" cap="flat" cmpd="sng" algn="ctr">
            <a:noFill/>
            <a:prstDash val="solid"/>
          </a:ln>
          <a:effectLst/>
        </p:spPr>
        <p:txBody>
          <a:bodyPr rtlCol="0" anchor="ctr"/>
          <a:lstStyle/>
          <a:p>
            <a:pPr lvl="0" algn="ctr"/>
            <a:r>
              <a:rPr lang="en-US" sz="1400" kern="0" dirty="0">
                <a:latin typeface="Calibri" panose="020F0502020204030204"/>
              </a:rPr>
              <a:t>To start with we build base ‘logistic regression’ model. </a:t>
            </a:r>
            <a:endParaRPr kumimoji="0" lang="en-US" sz="1400" b="0" i="0" u="none" strike="noStrike" kern="0" cap="none" spc="0" normalizeH="0" baseline="0" noProof="0" dirty="0" smtClean="0">
              <a:ln>
                <a:noFill/>
              </a:ln>
              <a:effectLst/>
              <a:uLnTx/>
              <a:uFillTx/>
              <a:latin typeface="Calibri" panose="020F0502020204030204"/>
            </a:endParaRPr>
          </a:p>
        </p:txBody>
      </p:sp>
      <p:pic>
        <p:nvPicPr>
          <p:cNvPr id="17" name="Picture 16"/>
          <p:cNvPicPr>
            <a:picLocks noChangeAspect="1"/>
          </p:cNvPicPr>
          <p:nvPr/>
        </p:nvPicPr>
        <p:blipFill>
          <a:blip r:embed="rId2"/>
          <a:stretch>
            <a:fillRect/>
          </a:stretch>
        </p:blipFill>
        <p:spPr>
          <a:xfrm>
            <a:off x="2134834" y="1491089"/>
            <a:ext cx="797246" cy="797246"/>
          </a:xfrm>
          <a:prstGeom prst="rect">
            <a:avLst/>
          </a:prstGeom>
        </p:spPr>
      </p:pic>
      <p:sp>
        <p:nvSpPr>
          <p:cNvPr id="18" name="Rounded Rectangle 17"/>
          <p:cNvSpPr/>
          <p:nvPr/>
        </p:nvSpPr>
        <p:spPr>
          <a:xfrm>
            <a:off x="770708" y="5369452"/>
            <a:ext cx="10206076" cy="1223324"/>
          </a:xfrm>
          <a:prstGeom prst="roundRect">
            <a:avLst/>
          </a:prstGeom>
          <a:solidFill>
            <a:sysClr val="window" lastClr="FFFFFF"/>
          </a:solidFill>
          <a:ln w="25400" cap="flat" cmpd="sng" algn="ctr">
            <a:solidFill>
              <a:srgbClr val="B7BE16">
                <a:lumMod val="75000"/>
              </a:srgbClr>
            </a:solidFill>
            <a:prstDash val="solid"/>
          </a:ln>
          <a:effectLst/>
        </p:spPr>
        <p:txBody>
          <a:bodyPr lIns="548640" rtlCol="0" anchor="ctr"/>
          <a:lstStyle/>
          <a:p>
            <a:pPr>
              <a:lnSpc>
                <a:spcPct val="115000"/>
              </a:lnSpc>
              <a:spcAft>
                <a:spcPts val="1000"/>
              </a:spcAft>
            </a:pPr>
            <a:r>
              <a:rPr lang="en-US" sz="1200" kern="0" dirty="0" smtClean="0">
                <a:solidFill>
                  <a:sysClr val="windowText" lastClr="000000"/>
                </a:solidFill>
                <a:cs typeface="Arial" pitchFamily="34" charset="0"/>
              </a:rPr>
              <a:t>Dataset used to solve this challenge, which contains 14645 data points each with 1242 features and 14 possible labels. Each Data point has at least one label. As a baseline we first train a Logistic Regression classifier for each of the 14 labels. To evaluate the performance of these classifiers we predict on a held-out test set and calculate the Jaccard similarity score.</a:t>
            </a:r>
          </a:p>
        </p:txBody>
      </p:sp>
    </p:spTree>
    <p:extLst>
      <p:ext uri="{BB962C8B-B14F-4D97-AF65-F5344CB8AC3E}">
        <p14:creationId xmlns:p14="http://schemas.microsoft.com/office/powerpoint/2010/main" xmlns="" val="2633966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One-vs-the-rest (OvR) multiclass/multi-label strategy:</a:t>
            </a:r>
            <a:endParaRPr lang="en-US" dirty="0"/>
          </a:p>
        </p:txBody>
      </p:sp>
      <p:sp>
        <p:nvSpPr>
          <p:cNvPr id="3" name="Rectangle 2"/>
          <p:cNvSpPr/>
          <p:nvPr/>
        </p:nvSpPr>
        <p:spPr>
          <a:xfrm>
            <a:off x="483325" y="1047499"/>
            <a:ext cx="10554789" cy="1696426"/>
          </a:xfrm>
          <a:prstGeom prst="rect">
            <a:avLst/>
          </a:prstGeom>
        </p:spPr>
        <p:txBody>
          <a:bodyPr wrap="square">
            <a:spAutoFit/>
          </a:bodyPr>
          <a:lstStyle/>
          <a:p>
            <a:pPr>
              <a:lnSpc>
                <a:spcPts val="1800"/>
              </a:lnSpc>
              <a:spcBef>
                <a:spcPts val="1440"/>
              </a:spcBef>
              <a:spcAft>
                <a:spcPts val="120"/>
              </a:spcAft>
            </a:pPr>
            <a:r>
              <a:rPr lang="en-US" sz="1400" b="1" dirty="0">
                <a:solidFill>
                  <a:srgbClr val="1D1F22"/>
                </a:solidFill>
                <a:latin typeface="Helvetica" panose="020B0604020202020204" pitchFamily="34" charset="0"/>
                <a:ea typeface="Times New Roman" panose="02020603050405020304" pitchFamily="18" charset="0"/>
              </a:rPr>
              <a:t>OvR</a:t>
            </a:r>
            <a:r>
              <a:rPr lang="en-US" b="1" dirty="0">
                <a:solidFill>
                  <a:srgbClr val="1D1F22"/>
                </a:solidFill>
                <a:latin typeface="Helvetica" panose="020B0604020202020204" pitchFamily="34" charset="0"/>
                <a:ea typeface="Times New Roman" panose="02020603050405020304" pitchFamily="18" charset="0"/>
              </a:rPr>
              <a:t> </a:t>
            </a:r>
            <a:r>
              <a:rPr lang="en-US" sz="1400" dirty="0">
                <a:solidFill>
                  <a:srgbClr val="1D1F22"/>
                </a:solidFill>
                <a:latin typeface="Helvetica" panose="020B0604020202020204" pitchFamily="34" charset="0"/>
                <a:ea typeface="Times New Roman" panose="02020603050405020304" pitchFamily="18" charset="0"/>
              </a:rPr>
              <a:t>also known as one-vs-all, this strategy consists in fitting one classifier per class. For each classifier, the class is fitted against all the other classes. In addition to its computational efficiency (only </a:t>
            </a:r>
            <a:r>
              <a:rPr lang="en-US" sz="1400" i="1" dirty="0">
                <a:solidFill>
                  <a:srgbClr val="1D1F22"/>
                </a:solidFill>
                <a:latin typeface="Helvetica" panose="020B0604020202020204" pitchFamily="34" charset="0"/>
                <a:ea typeface="Times New Roman" panose="02020603050405020304" pitchFamily="18" charset="0"/>
              </a:rPr>
              <a:t>n_classes</a:t>
            </a:r>
            <a:r>
              <a:rPr lang="en-US" sz="1400" dirty="0">
                <a:solidFill>
                  <a:srgbClr val="1D1F22"/>
                </a:solidFill>
                <a:latin typeface="Helvetica" panose="020B0604020202020204" pitchFamily="34" charset="0"/>
                <a:ea typeface="Times New Roman" panose="02020603050405020304" pitchFamily="18" charset="0"/>
              </a:rPr>
              <a:t> classifiers are needed), one advantage of this approach is its interpretability. Since each class is represented by one and one classifier only, it is possible to gain knowledge about the class by inspecting its corresponding classifier. This is the most commonly used strategy for multiclass classification and is a fair default </a:t>
            </a:r>
            <a:r>
              <a:rPr lang="en-US" sz="1400" dirty="0" smtClean="0">
                <a:solidFill>
                  <a:srgbClr val="1D1F22"/>
                </a:solidFill>
                <a:latin typeface="Helvetica" panose="020B0604020202020204" pitchFamily="34" charset="0"/>
                <a:ea typeface="Times New Roman" panose="02020603050405020304" pitchFamily="18" charset="0"/>
              </a:rPr>
              <a:t>choice. This </a:t>
            </a:r>
            <a:r>
              <a:rPr lang="en-US" sz="1400" dirty="0">
                <a:solidFill>
                  <a:srgbClr val="1D1F22"/>
                </a:solidFill>
                <a:latin typeface="Helvetica" panose="020B0604020202020204" pitchFamily="34" charset="0"/>
                <a:ea typeface="Times New Roman" panose="02020603050405020304" pitchFamily="18" charset="0"/>
              </a:rPr>
              <a:t>strategy can also be used for multi-label learning, where a classifier is used to predict multiple labels for instance, by fitting on a 2-d matrix in which cell [</a:t>
            </a:r>
            <a:r>
              <a:rPr lang="en-US" sz="1400" dirty="0" err="1">
                <a:solidFill>
                  <a:srgbClr val="1D1F22"/>
                </a:solidFill>
                <a:latin typeface="Helvetica" panose="020B0604020202020204" pitchFamily="34" charset="0"/>
                <a:ea typeface="Times New Roman" panose="02020603050405020304" pitchFamily="18" charset="0"/>
              </a:rPr>
              <a:t>i</a:t>
            </a:r>
            <a:r>
              <a:rPr lang="en-US" sz="1400" dirty="0">
                <a:solidFill>
                  <a:srgbClr val="1D1F22"/>
                </a:solidFill>
                <a:latin typeface="Helvetica" panose="020B0604020202020204" pitchFamily="34" charset="0"/>
                <a:ea typeface="Times New Roman" panose="02020603050405020304" pitchFamily="18" charset="0"/>
              </a:rPr>
              <a:t>, j] is 1 if sample </a:t>
            </a:r>
            <a:r>
              <a:rPr lang="en-US" sz="1400" dirty="0" err="1">
                <a:solidFill>
                  <a:srgbClr val="1D1F22"/>
                </a:solidFill>
                <a:latin typeface="Helvetica" panose="020B0604020202020204" pitchFamily="34" charset="0"/>
                <a:ea typeface="Times New Roman" panose="02020603050405020304" pitchFamily="18" charset="0"/>
              </a:rPr>
              <a:t>i</a:t>
            </a:r>
            <a:r>
              <a:rPr lang="en-US" sz="1400" dirty="0">
                <a:solidFill>
                  <a:srgbClr val="1D1F22"/>
                </a:solidFill>
                <a:latin typeface="Helvetica" panose="020B0604020202020204" pitchFamily="34" charset="0"/>
                <a:ea typeface="Times New Roman" panose="02020603050405020304" pitchFamily="18" charset="0"/>
              </a:rPr>
              <a:t> has label j and 0 </a:t>
            </a:r>
            <a:r>
              <a:rPr lang="en-US" sz="1400" dirty="0" smtClean="0">
                <a:solidFill>
                  <a:srgbClr val="1D1F22"/>
                </a:solidFill>
                <a:latin typeface="Helvetica" panose="020B0604020202020204" pitchFamily="34" charset="0"/>
                <a:ea typeface="Times New Roman" panose="02020603050405020304" pitchFamily="18" charset="0"/>
              </a:rPr>
              <a:t>otherwise. In </a:t>
            </a:r>
            <a:r>
              <a:rPr lang="en-US" sz="1400" dirty="0">
                <a:solidFill>
                  <a:srgbClr val="1D1F22"/>
                </a:solidFill>
                <a:latin typeface="Helvetica" panose="020B0604020202020204" pitchFamily="34" charset="0"/>
                <a:ea typeface="Times New Roman" panose="02020603050405020304" pitchFamily="18" charset="0"/>
              </a:rPr>
              <a:t>the multi-label learning literature, OvR is also known as the binary relevance method</a:t>
            </a:r>
            <a:r>
              <a:rPr lang="en-US" sz="1400" dirty="0" smtClean="0">
                <a:solidFill>
                  <a:srgbClr val="1D1F22"/>
                </a:solidFill>
                <a:latin typeface="Helvetica" panose="020B0604020202020204" pitchFamily="34" charset="0"/>
                <a:ea typeface="Times New Roman" panose="02020603050405020304" pitchFamily="18"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508136" y="3313477"/>
            <a:ext cx="10944596" cy="863600"/>
          </a:xfrm>
          <a:prstGeom prst="rect">
            <a:avLst/>
          </a:prstGeom>
        </p:spPr>
        <p:txBody>
          <a:bodyPr vert="horz" lIns="0" tIns="0" rIns="0" bIns="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600" b="0" i="0" u="none" strike="noStrike" kern="1200" cap="none" spc="0" normalizeH="0" baseline="0" noProof="0" dirty="0" smtClean="0">
                <a:ln>
                  <a:noFill/>
                </a:ln>
                <a:solidFill>
                  <a:schemeClr val="tx2"/>
                </a:solidFill>
                <a:effectLst/>
                <a:uLnTx/>
                <a:uFillTx/>
                <a:latin typeface="+mj-lt"/>
                <a:ea typeface="+mj-ea"/>
                <a:cs typeface="+mj-cs"/>
              </a:rPr>
              <a:t>Classifier Chain strategy:</a:t>
            </a:r>
            <a:endParaRPr kumimoji="0" lang="en-US" sz="26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Rectangle 4"/>
          <p:cNvSpPr/>
          <p:nvPr/>
        </p:nvSpPr>
        <p:spPr>
          <a:xfrm>
            <a:off x="561703" y="3749039"/>
            <a:ext cx="11416937" cy="2031325"/>
          </a:xfrm>
          <a:prstGeom prst="rect">
            <a:avLst/>
          </a:prstGeom>
        </p:spPr>
        <p:txBody>
          <a:bodyPr wrap="square">
            <a:spAutoFit/>
          </a:bodyPr>
          <a:lstStyle/>
          <a:p>
            <a:r>
              <a:rPr lang="en-US" sz="1400" dirty="0" smtClean="0">
                <a:solidFill>
                  <a:srgbClr val="1D1F22"/>
                </a:solidFill>
                <a:latin typeface="Helvetica" panose="020B0604020202020204" pitchFamily="34" charset="0"/>
                <a:ea typeface="Times New Roman" panose="02020603050405020304" pitchFamily="18" charset="0"/>
              </a:rPr>
              <a:t>After OvR we create 10 classifier chains, each classifier chain contains a logistic regression model for each of the 14 labels. The models in each chain are ordered randomly. In addition to the 103 features in the dataset, each model gets the predictions of the preceding models in the chain as features (note that by default at training time each model gets the true labels as features). </a:t>
            </a:r>
          </a:p>
          <a:p>
            <a:r>
              <a:rPr lang="en-US" sz="1400" dirty="0" smtClean="0">
                <a:solidFill>
                  <a:srgbClr val="1D1F22"/>
                </a:solidFill>
                <a:latin typeface="Helvetica" panose="020B0604020202020204" pitchFamily="34" charset="0"/>
                <a:ea typeface="Times New Roman" panose="02020603050405020304" pitchFamily="18" charset="0"/>
              </a:rPr>
              <a:t>These additional features allow each chain to exploit correlations among the classes. The Jaccard similarity score for each chain tends to be greater than that of the set independent logistic models. Because the models in each chain are arranged randomly there is significant variation in performance among the chains. Presumably there is an optimal ordering of the classes in a chain that will yield the best performance. </a:t>
            </a:r>
          </a:p>
          <a:p>
            <a:r>
              <a:rPr lang="en-US" sz="1400" dirty="0" smtClean="0">
                <a:solidFill>
                  <a:srgbClr val="1D1F22"/>
                </a:solidFill>
                <a:latin typeface="Helvetica" panose="020B0604020202020204" pitchFamily="34" charset="0"/>
                <a:ea typeface="Times New Roman" panose="02020603050405020304" pitchFamily="18" charset="0"/>
              </a:rPr>
              <a:t>However we do not know that ordering a priori. Instead we can construct an voting ensemble of classifier chains by averaging the binary predictions of the chains and apply a threshold of 0.5. The Jaccard similarity score of the ensemble is greater than that of the independent models and tends to exceed the score of each chain in the ensemble (although this is not guaranteed with randomly ordered chains).</a:t>
            </a:r>
            <a:endParaRPr lang="en-US" sz="1400" dirty="0">
              <a:solidFill>
                <a:srgbClr val="1D1F22"/>
              </a:solidFill>
              <a:latin typeface="Helvetica"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3546246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to develop solution:</a:t>
            </a:r>
            <a:endParaRPr lang="en-US" dirty="0"/>
          </a:p>
        </p:txBody>
      </p:sp>
      <p:sp>
        <p:nvSpPr>
          <p:cNvPr id="3" name="Rectangle 2"/>
          <p:cNvSpPr/>
          <p:nvPr/>
        </p:nvSpPr>
        <p:spPr>
          <a:xfrm>
            <a:off x="742133" y="1093009"/>
            <a:ext cx="8689250" cy="6343275"/>
          </a:xfrm>
          <a:prstGeom prst="rect">
            <a:avLst/>
          </a:prstGeom>
        </p:spPr>
        <p:txBody>
          <a:bodyPr wrap="square">
            <a:spAutoFit/>
          </a:bodyPr>
          <a:lstStyle/>
          <a:p>
            <a:pPr>
              <a:lnSpc>
                <a:spcPct val="115000"/>
              </a:lnSpc>
              <a:spcAft>
                <a:spcPts val="1000"/>
              </a:spcAft>
            </a:pPr>
            <a:r>
              <a:rPr lang="en-US" i="1" u="sng" dirty="0">
                <a:latin typeface="Calibri" panose="020F0502020204030204" pitchFamily="34" charset="0"/>
                <a:ea typeface="Times New Roman" panose="02020603050405020304" pitchFamily="18" charset="0"/>
                <a:cs typeface="Times New Roman" panose="02020603050405020304" pitchFamily="18" charset="0"/>
              </a:rPr>
              <a:t>Programming Language used  in solving challenge: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Python -3.6</a:t>
            </a:r>
          </a:p>
          <a:p>
            <a:pPr>
              <a:lnSpc>
                <a:spcPct val="115000"/>
              </a:lnSpc>
              <a:spcAft>
                <a:spcPts val="1000"/>
              </a:spcAft>
            </a:pPr>
            <a:r>
              <a:rPr lang="en-US" i="1" dirty="0">
                <a:latin typeface="Calibri" panose="020F0502020204030204" pitchFamily="34" charset="0"/>
                <a:ea typeface="Times New Roman" panose="02020603050405020304" pitchFamily="18" charset="0"/>
                <a:cs typeface="Times New Roman" panose="02020603050405020304" pitchFamily="18" charset="0"/>
              </a:rPr>
              <a:t> </a:t>
            </a:r>
            <a:r>
              <a:rPr lang="en-US" i="1" u="sng" dirty="0" smtClean="0">
                <a:latin typeface="Calibri" panose="020F0502020204030204" pitchFamily="34" charset="0"/>
                <a:ea typeface="Times New Roman" panose="02020603050405020304" pitchFamily="18" charset="0"/>
                <a:cs typeface="Times New Roman" panose="02020603050405020304" pitchFamily="18" charset="0"/>
              </a:rPr>
              <a:t>Algorithms </a:t>
            </a:r>
            <a:r>
              <a:rPr lang="en-US" i="1" u="sng" dirty="0">
                <a:latin typeface="Calibri" panose="020F0502020204030204" pitchFamily="34" charset="0"/>
                <a:ea typeface="Times New Roman" panose="02020603050405020304" pitchFamily="18" charset="0"/>
                <a:cs typeface="Times New Roman" panose="02020603050405020304" pitchFamily="18" charset="0"/>
              </a:rPr>
              <a:t>Used in solving challenge: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Random </a:t>
            </a:r>
            <a:r>
              <a:rPr lang="en-US" dirty="0" smtClean="0">
                <a:latin typeface="Calibri" panose="020F0502020204030204" pitchFamily="34" charset="0"/>
                <a:ea typeface="Times New Roman" panose="02020603050405020304" pitchFamily="18" charset="0"/>
                <a:cs typeface="Times New Roman" panose="02020603050405020304" pitchFamily="18" charset="0"/>
              </a:rPr>
              <a:t>Forest.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Logistic Regression.</a:t>
            </a:r>
          </a:p>
          <a:p>
            <a:pPr marL="342900" marR="0" lvl="0" indent="-342900">
              <a:lnSpc>
                <a:spcPct val="115000"/>
              </a:lnSpc>
              <a:spcBef>
                <a:spcPts val="0"/>
              </a:spcBef>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OVR classifier.</a:t>
            </a:r>
          </a:p>
          <a:p>
            <a:pPr marL="342900" marR="0" lvl="0" indent="-342900">
              <a:lnSpc>
                <a:spcPct val="115000"/>
              </a:lnSpc>
              <a:spcBef>
                <a:spcPts val="0"/>
              </a:spcBef>
              <a:spcAft>
                <a:spcPts val="100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Classifier Chain.</a:t>
            </a:r>
          </a:p>
          <a:p>
            <a:pPr>
              <a:lnSpc>
                <a:spcPct val="115000"/>
              </a:lnSpc>
              <a:spcAft>
                <a:spcPts val="1000"/>
              </a:spcAft>
            </a:pPr>
            <a:r>
              <a:rPr lang="en-US" i="1" u="sng" dirty="0">
                <a:latin typeface="Calibri" panose="020F0502020204030204" pitchFamily="34" charset="0"/>
                <a:ea typeface="Times New Roman" panose="02020603050405020304" pitchFamily="18" charset="0"/>
                <a:cs typeface="Times New Roman" panose="02020603050405020304" pitchFamily="18" charset="0"/>
              </a:rPr>
              <a:t>Libraries/Tools used in solving challenge: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Pandas.</a:t>
            </a:r>
          </a:p>
          <a:p>
            <a:pPr marL="342900" marR="0" lvl="0" indent="-342900">
              <a:lnSpc>
                <a:spcPct val="115000"/>
              </a:lnSpc>
              <a:spcBef>
                <a:spcPts val="0"/>
              </a:spcBef>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Numpy.</a:t>
            </a:r>
          </a:p>
          <a:p>
            <a:pPr marL="342900" marR="0" lvl="0" indent="-342900">
              <a:lnSpc>
                <a:spcPct val="115000"/>
              </a:lnSpc>
              <a:spcBef>
                <a:spcPts val="0"/>
              </a:spcBef>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Matplotlib.</a:t>
            </a:r>
          </a:p>
          <a:p>
            <a:pPr marL="342900" marR="0" lvl="0" indent="-342900">
              <a:lnSpc>
                <a:spcPct val="115000"/>
              </a:lnSpc>
              <a:spcBef>
                <a:spcPts val="0"/>
              </a:spcBef>
              <a:spcAft>
                <a:spcPts val="100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Sci-Kit Learn</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1000"/>
              </a:spcAft>
            </a:pPr>
            <a:r>
              <a:rPr lang="en-US" i="1" u="sng" dirty="0" smtClean="0">
                <a:latin typeface="Calibri" panose="020F0502020204030204" pitchFamily="34" charset="0"/>
                <a:ea typeface="Times New Roman" panose="02020603050405020304" pitchFamily="18" charset="0"/>
                <a:cs typeface="Times New Roman" panose="02020603050405020304" pitchFamily="18" charset="0"/>
              </a:rPr>
              <a:t>Source code &amp; Data sets:</a:t>
            </a:r>
          </a:p>
          <a:p>
            <a:pPr marL="342900" marR="0" lvl="0" indent="-342900">
              <a:lnSpc>
                <a:spcPct val="115000"/>
              </a:lnSpc>
              <a:spcBef>
                <a:spcPts val="0"/>
              </a:spcBef>
              <a:spcAft>
                <a:spcPts val="1000"/>
              </a:spcAft>
              <a:buFont typeface="Courier New" pitchFamily="49" charset="0"/>
              <a:buChar char="o"/>
            </a:pPr>
            <a:r>
              <a:rPr lang="en-US" i="1" u="sng" dirty="0" smtClean="0">
                <a:latin typeface="Calibri" panose="020F0502020204030204" pitchFamily="34" charset="0"/>
                <a:ea typeface="Times New Roman" panose="02020603050405020304" pitchFamily="18" charset="0"/>
                <a:cs typeface="Times New Roman" panose="02020603050405020304" pitchFamily="18" charset="0"/>
                <a:hlinkClick r:id="rId2"/>
              </a:rPr>
              <a:t>https://</a:t>
            </a:r>
            <a:r>
              <a:rPr lang="en-US" i="1" u="sng" dirty="0" smtClean="0">
                <a:latin typeface="Calibri" panose="020F0502020204030204" pitchFamily="34" charset="0"/>
                <a:ea typeface="Times New Roman" panose="02020603050405020304" pitchFamily="18" charset="0"/>
                <a:cs typeface="Times New Roman" panose="02020603050405020304" pitchFamily="18" charset="0"/>
                <a:hlinkClick r:id="rId2"/>
              </a:rPr>
              <a:t>github.com/sparachi1011/Hackathon_CG</a:t>
            </a:r>
            <a:endParaRPr lang="en-US" i="1" u="sng"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Courier New" pitchFamily="49" charset="0"/>
              <a:buChar char="o"/>
            </a:pPr>
            <a:r>
              <a:rPr lang="en-US" i="1" u="sng" dirty="0" smtClean="0">
                <a:latin typeface="Calibri" panose="020F0502020204030204" pitchFamily="34" charset="0"/>
                <a:ea typeface="Times New Roman" panose="02020603050405020304" pitchFamily="18" charset="0"/>
                <a:cs typeface="Times New Roman" panose="02020603050405020304" pitchFamily="18" charset="0"/>
                <a:hlinkClick r:id="rId3"/>
              </a:rPr>
              <a:t>https://youtu.be/t-289j4-6K8</a:t>
            </a:r>
            <a:endParaRPr lang="en-US" i="1" u="sng" dirty="0" smtClean="0">
              <a:latin typeface="Calibri" panose="020F0502020204030204" pitchFamily="34" charset="0"/>
              <a:ea typeface="Times New Roman" panose="02020603050405020304" pitchFamily="18" charset="0"/>
              <a:cs typeface="Times New Roman" panose="02020603050405020304" pitchFamily="18" charset="0"/>
              <a:hlinkClick r:id="rId2"/>
            </a:endParaRPr>
          </a:p>
          <a:p>
            <a:pPr marL="342900" marR="0" lvl="0" indent="-342900">
              <a:lnSpc>
                <a:spcPct val="115000"/>
              </a:lnSpc>
              <a:spcBef>
                <a:spcPts val="0"/>
              </a:spcBef>
              <a:spcAft>
                <a:spcPts val="1000"/>
              </a:spcAft>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93697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Results </a:t>
            </a:r>
            <a:r>
              <a:rPr lang="en-US" dirty="0"/>
              <a:t>of metric’s for certifying model </a:t>
            </a:r>
            <a:r>
              <a:rPr lang="en-US" dirty="0" smtClean="0"/>
              <a:t>performance.</a:t>
            </a:r>
            <a:endParaRPr lang="en-US" dirty="0"/>
          </a:p>
        </p:txBody>
      </p:sp>
      <p:pic>
        <p:nvPicPr>
          <p:cNvPr id="1026" name="Picture 1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23925" y="1600200"/>
            <a:ext cx="3962400" cy="1327150"/>
          </a:xfrm>
          <a:prstGeom prst="rect">
            <a:avLst/>
          </a:prstGeom>
          <a:noFill/>
          <a:extLst>
            <a:ext uri="{909E8E84-426E-40DD-AFC4-6F175D3DCCD1}">
              <a14:hiddenFill xmlns:a14="http://schemas.microsoft.com/office/drawing/2010/main" xmlns="">
                <a:solidFill>
                  <a:srgbClr val="FFFFFF"/>
                </a:solidFill>
              </a14:hiddenFill>
            </a:ext>
          </a:extLst>
        </p:spPr>
      </p:pic>
      <p:pic>
        <p:nvPicPr>
          <p:cNvPr id="1025"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23925" y="3384550"/>
            <a:ext cx="4114800" cy="28321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923925" y="114300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Classification report of base logistic regression for first target variable: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4"/>
          <p:cNvSpPr>
            <a:spLocks noChangeArrowheads="1"/>
          </p:cNvSpPr>
          <p:nvPr/>
        </p:nvSpPr>
        <p:spPr bwMode="auto">
          <a:xfrm>
            <a:off x="923925" y="292735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Classification report of first OVR Classifier output: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7"/>
          <p:cNvSpPr>
            <a:spLocks noChangeArrowheads="1"/>
          </p:cNvSpPr>
          <p:nvPr/>
        </p:nvSpPr>
        <p:spPr bwMode="auto">
          <a:xfrm>
            <a:off x="5767107" y="1935256"/>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sng"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Final Output: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30" name="Picture 1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78848" y="2311773"/>
            <a:ext cx="6191250" cy="3105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4713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33338" y="3044280"/>
            <a:ext cx="3728906" cy="769441"/>
          </a:xfrm>
          <a:prstGeom prst="rect">
            <a:avLst/>
          </a:prstGeom>
        </p:spPr>
        <p:txBody>
          <a:bodyPr wrap="none">
            <a:spAutoFit/>
          </a:bodyPr>
          <a:lstStyle/>
          <a:p>
            <a:r>
              <a:rPr lang="en-US" sz="4400" b="1" i="1" dirty="0" smtClean="0">
                <a:solidFill>
                  <a:srgbClr val="0070AD"/>
                </a:solidFill>
                <a:ea typeface="+mj-ea"/>
                <a:cs typeface="+mj-cs"/>
              </a:rPr>
              <a:t>Thank You.</a:t>
            </a:r>
            <a:endParaRPr lang="en-US" sz="3600" b="1" i="1" dirty="0"/>
          </a:p>
        </p:txBody>
      </p:sp>
    </p:spTree>
    <p:extLst>
      <p:ext uri="{BB962C8B-B14F-4D97-AF65-F5344CB8AC3E}">
        <p14:creationId xmlns:p14="http://schemas.microsoft.com/office/powerpoint/2010/main" xmlns="" val="3248683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am_ AI The Beginning_AdvisHer_Hackathon_2018">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D76BB8BF-901C-4709-A70B-B9D859909653}"/>
    </a:ext>
  </a:extLst>
</a:theme>
</file>

<file path=ppt/theme/theme2.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B065CD12-128C-4DBC-873E-82FC4B88A7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Team_ AI The Beginning_AdvisHer_Hackathon_2018</Template>
  <TotalTime>6</TotalTime>
  <Words>805</Words>
  <Application>Microsoft Office PowerPoint</Application>
  <PresentationFormat>Custom</PresentationFormat>
  <Paragraphs>63</Paragraphs>
  <Slides>8</Slides>
  <Notes>3</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Team_ AI The Beginning_AdvisHer_Hackathon_2018</vt:lpstr>
      <vt:lpstr>Content and Image Layouts</vt:lpstr>
      <vt:lpstr>Slide 1</vt:lpstr>
      <vt:lpstr>Team Info:</vt:lpstr>
      <vt:lpstr>Problem and Data:</vt:lpstr>
      <vt:lpstr>SOLUTION to solve this Problem.</vt:lpstr>
      <vt:lpstr>One-vs-the-rest (OvR) multiclass/multi-label strategy:</vt:lpstr>
      <vt:lpstr>TECHNOLOGY used to develop solution:</vt:lpstr>
      <vt:lpstr>ROBUSTNESS: Results of metric’s for certifying model performance.</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sparachi</dc:creator>
  <cp:lastModifiedBy>sparachi</cp:lastModifiedBy>
  <cp:revision>3</cp:revision>
  <dcterms:created xsi:type="dcterms:W3CDTF">2018-09-29T20:35:52Z</dcterms:created>
  <dcterms:modified xsi:type="dcterms:W3CDTF">2018-09-30T18:24:07Z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phsivale@microsoft.com</vt:lpwstr>
  </property>
  <property fmtid="{D5CDD505-2E9C-101B-9397-08002B2CF9AE}" pid="5" name="MSIP_Label_f42aa342-8706-4288-bd11-ebb85995028c_SetDate">
    <vt:lpwstr>2018-03-27T00:10:47.3514512Z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